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18"/>
  </p:notesMasterIdLst>
  <p:sldIdLst>
    <p:sldId id="374" r:id="rId4"/>
    <p:sldId id="323" r:id="rId5"/>
    <p:sldId id="324" r:id="rId6"/>
    <p:sldId id="325" r:id="rId7"/>
    <p:sldId id="326" r:id="rId8"/>
    <p:sldId id="327" r:id="rId9"/>
    <p:sldId id="328" r:id="rId10"/>
    <p:sldId id="329" r:id="rId11"/>
    <p:sldId id="330" r:id="rId12"/>
    <p:sldId id="331" r:id="rId13"/>
    <p:sldId id="332" r:id="rId14"/>
    <p:sldId id="333" r:id="rId15"/>
    <p:sldId id="334" r:id="rId16"/>
    <p:sldId id="335" r:id="rId17"/>
    <p:sldId id="336" r:id="rId19"/>
    <p:sldId id="337" r:id="rId20"/>
    <p:sldId id="338" r:id="rId21"/>
    <p:sldId id="339" r:id="rId22"/>
    <p:sldId id="343" r:id="rId23"/>
    <p:sldId id="366" r:id="rId24"/>
    <p:sldId id="340" r:id="rId25"/>
    <p:sldId id="367" r:id="rId26"/>
    <p:sldId id="370" r:id="rId27"/>
    <p:sldId id="369" r:id="rId28"/>
    <p:sldId id="371" r:id="rId29"/>
    <p:sldId id="372" r:id="rId30"/>
    <p:sldId id="373" r:id="rId31"/>
    <p:sldId id="368" r:id="rId32"/>
  </p:sldIdLst>
  <p:sldSz cx="12192000" cy="68580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1" userDrawn="1">
          <p15:clr>
            <a:srgbClr val="A4A3A4"/>
          </p15:clr>
        </p15:guide>
        <p15:guide id="2" pos="383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61"/>
        <p:guide pos="3837"/>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notesMaster" Target="notesMasters/notesMaster1.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85" name=""/>
        <p:cNvGrpSpPr/>
        <p:nvPr/>
      </p:nvGrpSpPr>
      <p:grpSpPr>
        <a:xfrm>
          <a:off x="0" y="0"/>
          <a:ext cx="0" cy="0"/>
          <a:chOff x="0" y="0"/>
          <a:chExt cx="0" cy="0"/>
        </a:xfrm>
      </p:grpSpPr>
      <p:sp>
        <p:nvSpPr>
          <p:cNvPr id="1048734" name="Rectangle 2"/>
          <p:cNvSpPr>
            <a:spLocks noGrp="1" noChangeArrowheads="1"/>
          </p:cNvSpPr>
          <p:nvPr>
            <p:ph type="hdr" sz="quarter"/>
          </p:nvPr>
        </p:nvSpPr>
        <p:spPr bwMode="auto">
          <a:xfrm>
            <a:off x="2" y="1"/>
            <a:ext cx="3076575" cy="512763"/>
          </a:xfrm>
          <a:prstGeom prst="rect">
            <a:avLst/>
          </a:prstGeom>
          <a:noFill/>
          <a:ln w="9525">
            <a:noFill/>
            <a:miter lim="800000"/>
          </a:ln>
          <a:effectLst/>
        </p:spPr>
        <p:txBody>
          <a:bodyPr vert="horz" wrap="square" lIns="91492" tIns="45745" rIns="91492" bIns="45745" numCol="1" anchor="t" anchorCtr="0" compatLnSpc="1"/>
          <a:lstStyle>
            <a:lvl1pPr algn="l">
              <a:defRPr sz="1100"/>
            </a:lvl1pPr>
          </a:lstStyle>
          <a:p>
            <a:endParaRPr lang="en-US"/>
          </a:p>
        </p:txBody>
      </p:sp>
      <p:sp>
        <p:nvSpPr>
          <p:cNvPr id="1048735" name="Rectangle 3"/>
          <p:cNvSpPr>
            <a:spLocks noGrp="1" noChangeArrowheads="1"/>
          </p:cNvSpPr>
          <p:nvPr>
            <p:ph type="dt" idx="1"/>
          </p:nvPr>
        </p:nvSpPr>
        <p:spPr bwMode="auto">
          <a:xfrm>
            <a:off x="4021139" y="1"/>
            <a:ext cx="3076575" cy="512763"/>
          </a:xfrm>
          <a:prstGeom prst="rect">
            <a:avLst/>
          </a:prstGeom>
          <a:noFill/>
          <a:ln w="9525">
            <a:noFill/>
            <a:miter lim="800000"/>
          </a:ln>
          <a:effectLst/>
        </p:spPr>
        <p:txBody>
          <a:bodyPr vert="horz" wrap="square" lIns="91492" tIns="45745" rIns="91492" bIns="45745" numCol="1" anchor="t" anchorCtr="0" compatLnSpc="1"/>
          <a:lstStyle>
            <a:lvl1pPr algn="r">
              <a:defRPr sz="1100"/>
            </a:lvl1pPr>
          </a:lstStyle>
          <a:p>
            <a:endParaRPr lang="en-US"/>
          </a:p>
        </p:txBody>
      </p:sp>
      <p:sp>
        <p:nvSpPr>
          <p:cNvPr id="1048736"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ln>
          <a:effectLst/>
        </p:spPr>
      </p:sp>
      <p:sp>
        <p:nvSpPr>
          <p:cNvPr id="1048737" name="Rectangle 5"/>
          <p:cNvSpPr>
            <a:spLocks noGrp="1" noChangeArrowheads="1"/>
          </p:cNvSpPr>
          <p:nvPr>
            <p:ph type="body" sz="quarter" idx="3"/>
          </p:nvPr>
        </p:nvSpPr>
        <p:spPr bwMode="auto">
          <a:xfrm>
            <a:off x="709614" y="4862514"/>
            <a:ext cx="5680075" cy="4605337"/>
          </a:xfrm>
          <a:prstGeom prst="rect">
            <a:avLst/>
          </a:prstGeom>
          <a:noFill/>
          <a:ln w="9525">
            <a:noFill/>
            <a:miter lim="800000"/>
          </a:ln>
          <a:effectLst/>
        </p:spPr>
        <p:txBody>
          <a:bodyPr vert="horz" wrap="square" lIns="91492" tIns="45745" rIns="91492" bIns="45745" numCol="1" anchor="t" anchorCtr="0" compatLnSpc="1"/>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smtClean="0"/>
          </a:p>
        </p:txBody>
      </p:sp>
      <p:sp>
        <p:nvSpPr>
          <p:cNvPr id="1048738" name="Rectangle 6"/>
          <p:cNvSpPr>
            <a:spLocks noGrp="1" noChangeArrowheads="1"/>
          </p:cNvSpPr>
          <p:nvPr>
            <p:ph type="ftr" sz="quarter" idx="4"/>
          </p:nvPr>
        </p:nvSpPr>
        <p:spPr bwMode="auto">
          <a:xfrm>
            <a:off x="2" y="9720264"/>
            <a:ext cx="3076575" cy="512762"/>
          </a:xfrm>
          <a:prstGeom prst="rect">
            <a:avLst/>
          </a:prstGeom>
          <a:noFill/>
          <a:ln w="9525">
            <a:noFill/>
            <a:miter lim="800000"/>
          </a:ln>
          <a:effectLst/>
        </p:spPr>
        <p:txBody>
          <a:bodyPr vert="horz" wrap="square" lIns="91492" tIns="45745" rIns="91492" bIns="45745" numCol="1" anchor="b" anchorCtr="0" compatLnSpc="1"/>
          <a:lstStyle>
            <a:lvl1pPr algn="l">
              <a:defRPr sz="1100"/>
            </a:lvl1pPr>
          </a:lstStyle>
          <a:p>
            <a:endParaRPr lang="en-US"/>
          </a:p>
        </p:txBody>
      </p:sp>
      <p:sp>
        <p:nvSpPr>
          <p:cNvPr id="1048739" name="Rectangle 7"/>
          <p:cNvSpPr>
            <a:spLocks noGrp="1" noChangeArrowheads="1"/>
          </p:cNvSpPr>
          <p:nvPr>
            <p:ph type="sldNum" sz="quarter" idx="5"/>
          </p:nvPr>
        </p:nvSpPr>
        <p:spPr bwMode="auto">
          <a:xfrm>
            <a:off x="4021139" y="9720264"/>
            <a:ext cx="3076575" cy="512762"/>
          </a:xfrm>
          <a:prstGeom prst="rect">
            <a:avLst/>
          </a:prstGeom>
          <a:noFill/>
          <a:ln w="9525">
            <a:noFill/>
            <a:miter lim="800000"/>
          </a:ln>
          <a:effectLst/>
        </p:spPr>
        <p:txBody>
          <a:bodyPr vert="horz" wrap="square" lIns="91492" tIns="45745" rIns="91492" bIns="45745" numCol="1" anchor="b" anchorCtr="0" compatLnSpc="1"/>
          <a:lstStyle>
            <a:lvl1pPr algn="r">
              <a:defRPr sz="1100"/>
            </a:lvl1pPr>
          </a:lstStyle>
          <a:p>
            <a:fld id="{A9A0EA98-5831-4853-B862-C702E6EB345C}" type="slidenum">
              <a:rPr lang="en-US"/>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mn-ea"/>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mn-ea"/>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mn-ea"/>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tags" Target="../tags/tag75.xml"/><Relationship Id="rId3" Type="http://schemas.openxmlformats.org/officeDocument/2006/relationships/tags" Target="../tags/tag74.xml"/><Relationship Id="rId2" Type="http://schemas.openxmlformats.org/officeDocument/2006/relationships/tags" Target="../tags/tag73.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91.xml"/><Relationship Id="rId8" Type="http://schemas.openxmlformats.org/officeDocument/2006/relationships/tags" Target="../tags/tag90.xml"/><Relationship Id="rId7" Type="http://schemas.openxmlformats.org/officeDocument/2006/relationships/tags" Target="../tags/tag89.xml"/><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95.xml"/><Relationship Id="rId4" Type="http://schemas.openxmlformats.org/officeDocument/2006/relationships/tags" Target="../tags/tag94.xml"/><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98.xml"/><Relationship Id="rId3" Type="http://schemas.openxmlformats.org/officeDocument/2006/relationships/tags" Target="../tags/tag97.xml"/><Relationship Id="rId2" Type="http://schemas.openxmlformats.org/officeDocument/2006/relationships/tags" Target="../tags/tag96.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7" Type="http://schemas.openxmlformats.org/officeDocument/2006/relationships/tags" Target="../tags/tag104.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109.xml"/><Relationship Id="rId5" Type="http://schemas.openxmlformats.org/officeDocument/2006/relationships/tags" Target="../tags/tag108.xml"/><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5" Type="http://schemas.openxmlformats.org/officeDocument/2006/relationships/tags" Target="../tags/tag113.xml"/><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6" Type="http://schemas.openxmlformats.org/officeDocument/2006/relationships/tags" Target="../tags/tag118.xml"/><Relationship Id="rId5" Type="http://schemas.openxmlformats.org/officeDocument/2006/relationships/tags" Target="../tags/tag117.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61" name=""/>
        <p:cNvGrpSpPr/>
        <p:nvPr/>
      </p:nvGrpSpPr>
      <p:grpSpPr>
        <a:xfrm>
          <a:off x="0" y="0"/>
          <a:ext cx="0" cy="0"/>
          <a:chOff x="0" y="0"/>
          <a:chExt cx="0" cy="0"/>
        </a:xfrm>
      </p:grpSpPr>
      <p:sp>
        <p:nvSpPr>
          <p:cNvPr id="1048627"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1048628"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048629" name="日期占位符 15"/>
          <p:cNvSpPr>
            <a:spLocks noGrp="1"/>
          </p:cNvSpPr>
          <p:nvPr>
            <p:ph type="dt" sz="half" idx="10"/>
            <p:custDataLst>
              <p:tags r:id="rId4"/>
            </p:custDataLst>
          </p:nvPr>
        </p:nvSpPr>
        <p:spPr/>
        <p:txBody>
          <a:bodyPr/>
          <a:p>
            <a:fld id="{760FBDFE-C587-4B4C-A407-44438C67B59E}" type="datetimeFigureOut">
              <a:rPr lang="zh-CN" altLang="en-US" smtClean="0"/>
            </a:fld>
            <a:endParaRPr lang="zh-CN" altLang="en-US"/>
          </a:p>
        </p:txBody>
      </p:sp>
      <p:sp>
        <p:nvSpPr>
          <p:cNvPr id="1048630" name="页脚占位符 16"/>
          <p:cNvSpPr>
            <a:spLocks noGrp="1"/>
          </p:cNvSpPr>
          <p:nvPr>
            <p:ph type="ftr" sz="quarter" idx="11"/>
            <p:custDataLst>
              <p:tags r:id="rId5"/>
            </p:custDataLst>
          </p:nvPr>
        </p:nvSpPr>
        <p:spPr/>
        <p:txBody>
          <a:bodyPr/>
          <a:p>
            <a:endParaRPr lang="zh-CN" altLang="en-US" dirty="0"/>
          </a:p>
        </p:txBody>
      </p:sp>
      <p:sp>
        <p:nvSpPr>
          <p:cNvPr id="1048631" name="灯片编号占位符 17"/>
          <p:cNvSpPr>
            <a:spLocks noGrp="1"/>
          </p:cNvSpPr>
          <p:nvPr>
            <p:ph type="sldNum" sz="quarter" idx="12"/>
            <p:custDataLst>
              <p:tags r:id="rId6"/>
            </p:custDataLst>
          </p:nvPr>
        </p:nvSpPr>
        <p:spPr/>
        <p:txBody>
          <a:bodyPr/>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80" name=""/>
        <p:cNvGrpSpPr/>
        <p:nvPr/>
      </p:nvGrpSpPr>
      <p:grpSpPr>
        <a:xfrm>
          <a:off x="0" y="0"/>
          <a:ext cx="0" cy="0"/>
          <a:chOff x="0" y="0"/>
          <a:chExt cx="0" cy="0"/>
        </a:xfrm>
      </p:grpSpPr>
      <p:sp>
        <p:nvSpPr>
          <p:cNvPr id="1048705" name="日期占位符 2"/>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1048706" name="页脚占位符 3"/>
          <p:cNvSpPr>
            <a:spLocks noGrp="1"/>
          </p:cNvSpPr>
          <p:nvPr>
            <p:ph type="ftr" sz="quarter" idx="11"/>
            <p:custDataLst>
              <p:tags r:id="rId3"/>
            </p:custDataLst>
          </p:nvPr>
        </p:nvSpPr>
        <p:spPr/>
        <p:txBody>
          <a:bodyPr/>
          <a:p>
            <a:endParaRPr lang="zh-CN" altLang="en-US"/>
          </a:p>
        </p:txBody>
      </p:sp>
      <p:sp>
        <p:nvSpPr>
          <p:cNvPr id="1048707" name="灯片编号占位符 4"/>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1048708" name="内容占位符 6"/>
          <p:cNvSpPr>
            <a:spLocks noGrp="1"/>
          </p:cNvSpPr>
          <p:nvPr>
            <p:ph sz="quarter" idx="13"/>
            <p:custDataLst>
              <p:tags r:id="rId5"/>
            </p:custDataLst>
          </p:nvPr>
        </p:nvSpPr>
        <p:spPr>
          <a:xfrm>
            <a:off x="608400" y="774000"/>
            <a:ext cx="10972800" cy="5482800"/>
          </a:xfrm>
        </p:spPr>
        <p:txBody>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78" name=""/>
        <p:cNvGrpSpPr/>
        <p:nvPr/>
      </p:nvGrpSpPr>
      <p:grpSpPr>
        <a:xfrm>
          <a:off x="0" y="0"/>
          <a:ext cx="0" cy="0"/>
          <a:chOff x="0" y="0"/>
          <a:chExt cx="0" cy="0"/>
        </a:xfrm>
      </p:grpSpPr>
      <p:sp>
        <p:nvSpPr>
          <p:cNvPr id="1048695" name="日期占位符 2"/>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1048696" name="页脚占位符 3"/>
          <p:cNvSpPr>
            <a:spLocks noGrp="1"/>
          </p:cNvSpPr>
          <p:nvPr>
            <p:ph type="ftr" sz="quarter" idx="11"/>
            <p:custDataLst>
              <p:tags r:id="rId3"/>
            </p:custDataLst>
          </p:nvPr>
        </p:nvSpPr>
        <p:spPr/>
        <p:txBody>
          <a:bodyPr/>
          <a:p>
            <a:endParaRPr lang="zh-CN" altLang="en-US"/>
          </a:p>
        </p:txBody>
      </p:sp>
      <p:sp>
        <p:nvSpPr>
          <p:cNvPr id="1048697" name="灯片编号占位符 4"/>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1048698"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1048699"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rgbClr val="FFFFFF"/>
        </a:solidFill>
        <a:effectLst/>
      </p:bgPr>
    </p:bg>
    <p:spTree>
      <p:nvGrpSpPr>
        <p:cNvPr id="33" name=""/>
        <p:cNvGrpSpPr/>
        <p:nvPr/>
      </p:nvGrpSpPr>
      <p:grpSpPr>
        <a:xfrm>
          <a:off x="0" y="0"/>
          <a:ext cx="0" cy="0"/>
          <a:chOff x="0" y="0"/>
          <a:chExt cx="0" cy="0"/>
        </a:xfrm>
      </p:grpSpPr>
      <p:sp>
        <p:nvSpPr>
          <p:cNvPr id="104858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endParaRPr lang="zh-CN" altLang="en-US" dirty="0"/>
          </a:p>
        </p:txBody>
      </p:sp>
      <p:sp>
        <p:nvSpPr>
          <p:cNvPr id="104858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048584" name="日期占位符 15"/>
          <p:cNvSpPr>
            <a:spLocks noGrp="1"/>
          </p:cNvSpPr>
          <p:nvPr>
            <p:ph type="dt" sz="half" idx="10"/>
            <p:custDataLst>
              <p:tags r:id="rId4"/>
            </p:custDataLst>
          </p:nvPr>
        </p:nvSpPr>
        <p:spPr/>
        <p:txBody>
          <a:bodyPr/>
          <a:p>
            <a:fld id="{760FBDFE-C587-4B4C-A407-44438C67B59E}" type="datetimeFigureOut">
              <a:rPr lang="zh-CN" altLang="en-US" smtClean="0"/>
            </a:fld>
            <a:endParaRPr lang="zh-CN" altLang="en-US"/>
          </a:p>
        </p:txBody>
      </p:sp>
      <p:sp>
        <p:nvSpPr>
          <p:cNvPr id="1048585" name="页脚占位符 16"/>
          <p:cNvSpPr>
            <a:spLocks noGrp="1"/>
          </p:cNvSpPr>
          <p:nvPr>
            <p:ph type="ftr" sz="quarter" idx="11"/>
            <p:custDataLst>
              <p:tags r:id="rId5"/>
            </p:custDataLst>
          </p:nvPr>
        </p:nvSpPr>
        <p:spPr/>
        <p:txBody>
          <a:bodyPr/>
          <a:p>
            <a:endParaRPr lang="zh-CN" altLang="en-US" dirty="0"/>
          </a:p>
        </p:txBody>
      </p:sp>
      <p:sp>
        <p:nvSpPr>
          <p:cNvPr id="1048586" name="灯片编号占位符 17"/>
          <p:cNvSpPr>
            <a:spLocks noGrp="1"/>
          </p:cNvSpPr>
          <p:nvPr>
            <p:ph type="sldNum" sz="quarter" idx="12"/>
            <p:custDataLst>
              <p:tags r:id="rId6"/>
            </p:custDataLst>
          </p:nvPr>
        </p:nvSpPr>
        <p:spPr/>
        <p:txBody>
          <a:bodyPr/>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rgbClr val="FFFFFF"/>
        </a:solidFill>
        <a:effectLst/>
      </p:bgPr>
    </p:bg>
    <p:spTree>
      <p:nvGrpSpPr>
        <p:cNvPr id="68" name=""/>
        <p:cNvGrpSpPr/>
        <p:nvPr/>
      </p:nvGrpSpPr>
      <p:grpSpPr>
        <a:xfrm>
          <a:off x="0" y="0"/>
          <a:ext cx="0" cy="0"/>
          <a:chOff x="0" y="0"/>
          <a:chExt cx="0" cy="0"/>
        </a:xfrm>
      </p:grpSpPr>
      <p:sp>
        <p:nvSpPr>
          <p:cNvPr id="1048643"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1048644"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5pPr>
            <a:lvl6pPr marL="2286000" indent="0">
              <a:buNone/>
            </a:lvl6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1048645" name="日期占位符 3"/>
          <p:cNvSpPr>
            <a:spLocks noGrp="1"/>
          </p:cNvSpPr>
          <p:nvPr>
            <p:ph type="dt" sz="half" idx="10"/>
            <p:custDataLst>
              <p:tags r:id="rId4"/>
            </p:custDataLst>
          </p:nvPr>
        </p:nvSpPr>
        <p:spPr/>
        <p:txBody>
          <a:bodyPr/>
          <a:p>
            <a:fld id="{760FBDFE-C587-4B4C-A407-44438C67B59E}" type="datetimeFigureOut">
              <a:rPr lang="zh-CN" altLang="en-US" smtClean="0"/>
            </a:fld>
            <a:endParaRPr lang="zh-CN" altLang="en-US"/>
          </a:p>
        </p:txBody>
      </p:sp>
      <p:sp>
        <p:nvSpPr>
          <p:cNvPr id="1048646" name="页脚占位符 4"/>
          <p:cNvSpPr>
            <a:spLocks noGrp="1"/>
          </p:cNvSpPr>
          <p:nvPr>
            <p:ph type="ftr" sz="quarter" idx="11"/>
            <p:custDataLst>
              <p:tags r:id="rId5"/>
            </p:custDataLst>
          </p:nvPr>
        </p:nvSpPr>
        <p:spPr/>
        <p:txBody>
          <a:bodyPr/>
          <a:p>
            <a:endParaRPr lang="zh-CN" altLang="en-US"/>
          </a:p>
        </p:txBody>
      </p:sp>
      <p:sp>
        <p:nvSpPr>
          <p:cNvPr id="1048647" name="灯片编号占位符 5"/>
          <p:cNvSpPr>
            <a:spLocks noGrp="1"/>
          </p:cNvSpPr>
          <p:nvPr>
            <p:ph type="sldNum" sz="quarter" idx="12"/>
            <p:custDataLst>
              <p:tags r:id="rId6"/>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rgbClr val="FFFFFF"/>
        </a:solidFill>
        <a:effectLst/>
      </p:bgPr>
    </p:bg>
    <p:spTree>
      <p:nvGrpSpPr>
        <p:cNvPr id="73" name=""/>
        <p:cNvGrpSpPr/>
        <p:nvPr/>
      </p:nvGrpSpPr>
      <p:grpSpPr>
        <a:xfrm>
          <a:off x="0" y="0"/>
          <a:ext cx="0" cy="0"/>
          <a:chOff x="0" y="0"/>
          <a:chExt cx="0" cy="0"/>
        </a:xfrm>
      </p:grpSpPr>
      <p:sp>
        <p:nvSpPr>
          <p:cNvPr id="1048668"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defRPr>
            </a:lvl1pPr>
          </a:lstStyle>
          <a:p>
            <a:r>
              <a:rPr lang="zh-CN" altLang="en-US" dirty="0"/>
              <a:t>单击此处编辑标题</a:t>
            </a:r>
            <a:endParaRPr lang="zh-CN" altLang="en-US" dirty="0"/>
          </a:p>
        </p:txBody>
      </p:sp>
      <p:sp>
        <p:nvSpPr>
          <p:cNvPr id="1048669"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latin typeface="Arial" panose="020B0604020202020204" pitchFamily="34" charset="0"/>
                <a:ea typeface="微软雅黑"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1048670" name="日期占位符 3"/>
          <p:cNvSpPr>
            <a:spLocks noGrp="1"/>
          </p:cNvSpPr>
          <p:nvPr>
            <p:ph type="dt" sz="half" idx="10"/>
            <p:custDataLst>
              <p:tags r:id="rId4"/>
            </p:custDataLst>
          </p:nvPr>
        </p:nvSpPr>
        <p:spPr/>
        <p:txBody>
          <a:bodyPr/>
          <a:p>
            <a:fld id="{760FBDFE-C587-4B4C-A407-44438C67B59E}" type="datetimeFigureOut">
              <a:rPr lang="zh-CN" altLang="en-US" smtClean="0"/>
            </a:fld>
            <a:endParaRPr lang="zh-CN" altLang="en-US"/>
          </a:p>
        </p:txBody>
      </p:sp>
      <p:sp>
        <p:nvSpPr>
          <p:cNvPr id="1048671" name="页脚占位符 4"/>
          <p:cNvSpPr>
            <a:spLocks noGrp="1"/>
          </p:cNvSpPr>
          <p:nvPr>
            <p:ph type="ftr" sz="quarter" idx="11"/>
            <p:custDataLst>
              <p:tags r:id="rId5"/>
            </p:custDataLst>
          </p:nvPr>
        </p:nvSpPr>
        <p:spPr/>
        <p:txBody>
          <a:bodyPr/>
          <a:p>
            <a:endParaRPr lang="zh-CN" altLang="en-US"/>
          </a:p>
        </p:txBody>
      </p:sp>
      <p:sp>
        <p:nvSpPr>
          <p:cNvPr id="1048672" name="灯片编号占位符 5"/>
          <p:cNvSpPr>
            <a:spLocks noGrp="1"/>
          </p:cNvSpPr>
          <p:nvPr>
            <p:ph type="sldNum" sz="quarter" idx="12"/>
            <p:custDataLst>
              <p:tags r:id="rId6"/>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rgbClr val="FFFFFF"/>
        </a:solidFill>
        <a:effectLst/>
      </p:bgPr>
    </p:bg>
    <p:spTree>
      <p:nvGrpSpPr>
        <p:cNvPr id="72" name=""/>
        <p:cNvGrpSpPr/>
        <p:nvPr/>
      </p:nvGrpSpPr>
      <p:grpSpPr>
        <a:xfrm>
          <a:off x="0" y="0"/>
          <a:ext cx="0" cy="0"/>
          <a:chOff x="0" y="0"/>
          <a:chExt cx="0" cy="0"/>
        </a:xfrm>
      </p:grpSpPr>
      <p:sp>
        <p:nvSpPr>
          <p:cNvPr id="104866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104866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104866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48665" name="日期占位符 4"/>
          <p:cNvSpPr>
            <a:spLocks noGrp="1"/>
          </p:cNvSpPr>
          <p:nvPr>
            <p:ph type="dt" sz="half" idx="10"/>
            <p:custDataLst>
              <p:tags r:id="rId5"/>
            </p:custDataLst>
          </p:nvPr>
        </p:nvSpPr>
        <p:spPr/>
        <p:txBody>
          <a:bodyPr/>
          <a:p>
            <a:fld id="{760FBDFE-C587-4B4C-A407-44438C67B59E}" type="datetimeFigureOut">
              <a:rPr lang="zh-CN" altLang="en-US" smtClean="0"/>
            </a:fld>
            <a:endParaRPr lang="zh-CN" altLang="en-US"/>
          </a:p>
        </p:txBody>
      </p:sp>
      <p:sp>
        <p:nvSpPr>
          <p:cNvPr id="1048666" name="页脚占位符 5"/>
          <p:cNvSpPr>
            <a:spLocks noGrp="1"/>
          </p:cNvSpPr>
          <p:nvPr>
            <p:ph type="ftr" sz="quarter" idx="11"/>
            <p:custDataLst>
              <p:tags r:id="rId6"/>
            </p:custDataLst>
          </p:nvPr>
        </p:nvSpPr>
        <p:spPr/>
        <p:txBody>
          <a:bodyPr/>
          <a:p>
            <a:endParaRPr lang="zh-CN" altLang="en-US"/>
          </a:p>
        </p:txBody>
      </p:sp>
      <p:sp>
        <p:nvSpPr>
          <p:cNvPr id="1048667" name="灯片编号占位符 6"/>
          <p:cNvSpPr>
            <a:spLocks noGrp="1"/>
          </p:cNvSpPr>
          <p:nvPr>
            <p:ph type="sldNum" sz="quarter" idx="12"/>
            <p:custDataLst>
              <p:tags r:id="rId7"/>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rgbClr val="FFFFFF"/>
        </a:solidFill>
        <a:effectLst/>
      </p:bgPr>
    </p:bg>
    <p:spTree>
      <p:nvGrpSpPr>
        <p:cNvPr id="76" name=""/>
        <p:cNvGrpSpPr/>
        <p:nvPr/>
      </p:nvGrpSpPr>
      <p:grpSpPr>
        <a:xfrm>
          <a:off x="0" y="0"/>
          <a:ext cx="0" cy="0"/>
          <a:chOff x="0" y="0"/>
          <a:chExt cx="0" cy="0"/>
        </a:xfrm>
      </p:grpSpPr>
      <p:sp>
        <p:nvSpPr>
          <p:cNvPr id="1048683"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1048684"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1048685"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1048686"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1048687"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1048688" name="日期占位符 6"/>
          <p:cNvSpPr>
            <a:spLocks noGrp="1"/>
          </p:cNvSpPr>
          <p:nvPr>
            <p:ph type="dt" sz="half" idx="10"/>
            <p:custDataLst>
              <p:tags r:id="rId7"/>
            </p:custDataLst>
          </p:nvPr>
        </p:nvSpPr>
        <p:spPr/>
        <p:txBody>
          <a:bodyPr/>
          <a:p>
            <a:fld id="{760FBDFE-C587-4B4C-A407-44438C67B59E}" type="datetimeFigureOut">
              <a:rPr lang="zh-CN" altLang="en-US" smtClean="0"/>
            </a:fld>
            <a:endParaRPr lang="zh-CN" altLang="en-US"/>
          </a:p>
        </p:txBody>
      </p:sp>
      <p:sp>
        <p:nvSpPr>
          <p:cNvPr id="1048689" name="页脚占位符 7"/>
          <p:cNvSpPr>
            <a:spLocks noGrp="1"/>
          </p:cNvSpPr>
          <p:nvPr>
            <p:ph type="ftr" sz="quarter" idx="11"/>
            <p:custDataLst>
              <p:tags r:id="rId8"/>
            </p:custDataLst>
          </p:nvPr>
        </p:nvSpPr>
        <p:spPr/>
        <p:txBody>
          <a:bodyPr/>
          <a:p>
            <a:endParaRPr lang="zh-CN" altLang="en-US"/>
          </a:p>
        </p:txBody>
      </p:sp>
      <p:sp>
        <p:nvSpPr>
          <p:cNvPr id="1048690" name="灯片编号占位符 8"/>
          <p:cNvSpPr>
            <a:spLocks noGrp="1"/>
          </p:cNvSpPr>
          <p:nvPr>
            <p:ph type="sldNum" sz="quarter" idx="12"/>
            <p:custDataLst>
              <p:tags r:id="rId9"/>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rgbClr val="FFFFFF"/>
        </a:solidFill>
        <a:effectLst/>
      </p:bgPr>
    </p:bg>
    <p:spTree>
      <p:nvGrpSpPr>
        <p:cNvPr id="75" name=""/>
        <p:cNvGrpSpPr/>
        <p:nvPr/>
      </p:nvGrpSpPr>
      <p:grpSpPr>
        <a:xfrm>
          <a:off x="0" y="0"/>
          <a:ext cx="0" cy="0"/>
          <a:chOff x="0" y="0"/>
          <a:chExt cx="0" cy="0"/>
        </a:xfrm>
      </p:grpSpPr>
      <p:sp>
        <p:nvSpPr>
          <p:cNvPr id="1048679"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1048680" name="日期占位符 2"/>
          <p:cNvSpPr>
            <a:spLocks noGrp="1"/>
          </p:cNvSpPr>
          <p:nvPr>
            <p:ph type="dt" sz="half" idx="10"/>
            <p:custDataLst>
              <p:tags r:id="rId3"/>
            </p:custDataLst>
          </p:nvPr>
        </p:nvSpPr>
        <p:spPr/>
        <p:txBody>
          <a:bodyPr/>
          <a:p>
            <a:fld id="{760FBDFE-C587-4B4C-A407-44438C67B59E}" type="datetimeFigureOut">
              <a:rPr lang="zh-CN" altLang="en-US" smtClean="0"/>
            </a:fld>
            <a:endParaRPr lang="zh-CN" altLang="en-US"/>
          </a:p>
        </p:txBody>
      </p:sp>
      <p:sp>
        <p:nvSpPr>
          <p:cNvPr id="1048681" name="页脚占位符 3"/>
          <p:cNvSpPr>
            <a:spLocks noGrp="1"/>
          </p:cNvSpPr>
          <p:nvPr>
            <p:ph type="ftr" sz="quarter" idx="11"/>
            <p:custDataLst>
              <p:tags r:id="rId4"/>
            </p:custDataLst>
          </p:nvPr>
        </p:nvSpPr>
        <p:spPr/>
        <p:txBody>
          <a:bodyPr/>
          <a:p>
            <a:endParaRPr lang="zh-CN" altLang="en-US"/>
          </a:p>
        </p:txBody>
      </p:sp>
      <p:sp>
        <p:nvSpPr>
          <p:cNvPr id="1048682" name="灯片编号占位符 4"/>
          <p:cNvSpPr>
            <a:spLocks noGrp="1"/>
          </p:cNvSpPr>
          <p:nvPr>
            <p:ph type="sldNum" sz="quarter" idx="12"/>
            <p:custDataLst>
              <p:tags r:id="rId5"/>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rgbClr val="FFFFFF"/>
        </a:solidFill>
        <a:effectLst/>
      </p:bgPr>
    </p:bg>
    <p:spTree>
      <p:nvGrpSpPr>
        <p:cNvPr id="67" name=""/>
        <p:cNvGrpSpPr/>
        <p:nvPr/>
      </p:nvGrpSpPr>
      <p:grpSpPr>
        <a:xfrm>
          <a:off x="0" y="0"/>
          <a:ext cx="0" cy="0"/>
          <a:chOff x="0" y="0"/>
          <a:chExt cx="0" cy="0"/>
        </a:xfrm>
      </p:grpSpPr>
      <p:sp>
        <p:nvSpPr>
          <p:cNvPr id="1048640" name="日期占位符 1"/>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1048641" name="页脚占位符 2"/>
          <p:cNvSpPr>
            <a:spLocks noGrp="1"/>
          </p:cNvSpPr>
          <p:nvPr>
            <p:ph type="ftr" sz="quarter" idx="11"/>
            <p:custDataLst>
              <p:tags r:id="rId3"/>
            </p:custDataLst>
          </p:nvPr>
        </p:nvSpPr>
        <p:spPr/>
        <p:txBody>
          <a:bodyPr/>
          <a:p>
            <a:endParaRPr lang="zh-CN" altLang="en-US"/>
          </a:p>
        </p:txBody>
      </p:sp>
      <p:sp>
        <p:nvSpPr>
          <p:cNvPr id="1048642" name="灯片编号占位符 3"/>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rgbClr val="FFFFFF"/>
        </a:solidFill>
        <a:effectLst/>
      </p:bgPr>
    </p:bg>
    <p:spTree>
      <p:nvGrpSpPr>
        <p:cNvPr id="74" name=""/>
        <p:cNvGrpSpPr/>
        <p:nvPr/>
      </p:nvGrpSpPr>
      <p:grpSpPr>
        <a:xfrm>
          <a:off x="0" y="0"/>
          <a:ext cx="0" cy="0"/>
          <a:chOff x="0" y="0"/>
          <a:chExt cx="0" cy="0"/>
        </a:xfrm>
      </p:grpSpPr>
      <p:sp>
        <p:nvSpPr>
          <p:cNvPr id="104867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latin typeface="+mn-lt"/>
                <a:ea typeface="+mn-ea"/>
                <a:cs typeface="+mn-cs"/>
                <a:sym typeface="+mn-ea"/>
              </a:defRPr>
            </a:lvl5pPr>
          </a:lstStyle>
          <a:p>
            <a:pPr lvl="0"/>
            <a:endParaRPr dirty="0">
              <a:sym typeface="+mn-ea"/>
            </a:endParaRPr>
          </a:p>
        </p:txBody>
      </p:sp>
      <p:sp>
        <p:nvSpPr>
          <p:cNvPr id="104867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latin typeface="Arial" panose="020B0604020202020204" pitchFamily="34" charset="0"/>
                <a:ea typeface="微软雅黑" panose="020B0503020204020204" charset="-122"/>
                <a:cs typeface="+mn-cs"/>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solidFill>
                  <a:schemeClr val="tx1">
                    <a:lumMod val="65000"/>
                    <a:lumOff val="35000"/>
                  </a:schemeClr>
                </a:solidFill>
                <a:latin typeface="Arial" panose="020B0604020202020204" pitchFamily="34" charset="0"/>
                <a:ea typeface="微软雅黑" panose="020B0503020204020204" charset="-122"/>
              </a:defRPr>
            </a:lvl2pPr>
            <a:lvl3pPr eaLnBrk="1" fontAlgn="auto" latinLnBrk="0" hangingPunct="1">
              <a:buFont typeface="Arial" panose="020B0604020202020204" pitchFamily="34" charset="0"/>
              <a:buChar char="●"/>
              <a:defRPr u="none" strike="noStrike" kern="1200" cap="none" spc="150" normalizeH="0">
                <a:solidFill>
                  <a:schemeClr val="tx1">
                    <a:lumMod val="65000"/>
                    <a:lumOff val="35000"/>
                  </a:schemeClr>
                </a:solidFill>
                <a:latin typeface="Arial" panose="020B0604020202020204" pitchFamily="34" charset="0"/>
                <a:ea typeface="微软雅黑" panose="020B0503020204020204" charset="-122"/>
              </a:defRPr>
            </a:lvl3pPr>
            <a:lvl4pPr eaLnBrk="1" fontAlgn="auto" latinLnBrk="0" hangingPunct="1">
              <a:defRPr u="none" strike="noStrike" kern="1200" cap="none" spc="150" normalizeH="0">
                <a:solidFill>
                  <a:schemeClr val="tx1">
                    <a:lumMod val="65000"/>
                    <a:lumOff val="35000"/>
                  </a:schemeClr>
                </a:solidFill>
                <a:latin typeface="Arial" panose="020B0604020202020204" pitchFamily="34" charset="0"/>
                <a:ea typeface="微软雅黑" panose="020B0503020204020204" charset="-122"/>
              </a:defRPr>
            </a:lvl4pPr>
            <a:lvl5pPr eaLnBrk="1" fontAlgn="auto" latinLnBrk="0" hangingPunct="1">
              <a:defRPr u="none" strike="noStrike" kern="1200" cap="none" spc="150" normalizeH="0">
                <a:solidFill>
                  <a:schemeClr val="tx1">
                    <a:lumMod val="65000"/>
                    <a:lumOff val="35000"/>
                  </a:schemeClr>
                </a:solidFill>
                <a:latin typeface="Arial" panose="020B0604020202020204" pitchFamily="34" charset="0"/>
                <a:ea typeface="微软雅黑" panose="020B0503020204020204" charset="-122"/>
              </a:defRPr>
            </a:lvl5pPr>
          </a:lstStyle>
          <a:p>
            <a:pPr lvl="0"/>
            <a:r>
              <a:rPr dirty="0">
                <a:sym typeface="+mn-ea"/>
              </a:rPr>
              <a:t>单击此处编辑母版文本样式</a:t>
            </a:r>
            <a:endParaRPr dirty="0">
              <a:sym typeface="+mn-ea"/>
            </a:endParaRPr>
          </a:p>
        </p:txBody>
      </p:sp>
      <p:sp>
        <p:nvSpPr>
          <p:cNvPr id="1048675" name="日期占位符 4"/>
          <p:cNvSpPr>
            <a:spLocks noGrp="1"/>
          </p:cNvSpPr>
          <p:nvPr>
            <p:ph type="dt" sz="half" idx="10"/>
            <p:custDataLst>
              <p:tags r:id="rId4"/>
            </p:custDataLst>
          </p:nvPr>
        </p:nvSpPr>
        <p:spPr/>
        <p:txBody>
          <a:bodyPr/>
          <a:p>
            <a:fld id="{9EFD9D74-47D9-4702-A33C-335B63B48DBF}" type="datetimeFigureOut">
              <a:rPr lang="zh-CN" altLang="en-US" smtClean="0"/>
            </a:fld>
            <a:endParaRPr lang="zh-CN" altLang="en-US" dirty="0"/>
          </a:p>
        </p:txBody>
      </p:sp>
      <p:sp>
        <p:nvSpPr>
          <p:cNvPr id="1048676" name="页脚占位符 5"/>
          <p:cNvSpPr>
            <a:spLocks noGrp="1"/>
          </p:cNvSpPr>
          <p:nvPr>
            <p:ph type="ftr" sz="quarter" idx="11"/>
            <p:custDataLst>
              <p:tags r:id="rId5"/>
            </p:custDataLst>
          </p:nvPr>
        </p:nvSpPr>
        <p:spPr/>
        <p:txBody>
          <a:bodyPr/>
          <a:p>
            <a:endParaRPr lang="zh-CN" altLang="en-US" dirty="0"/>
          </a:p>
        </p:txBody>
      </p:sp>
      <p:sp>
        <p:nvSpPr>
          <p:cNvPr id="1048677" name="灯片编号占位符 6"/>
          <p:cNvSpPr>
            <a:spLocks noGrp="1"/>
          </p:cNvSpPr>
          <p:nvPr>
            <p:ph type="sldNum" sz="quarter" idx="12"/>
            <p:custDataLst>
              <p:tags r:id="rId6"/>
            </p:custDataLst>
          </p:nvPr>
        </p:nvSpPr>
        <p:spPr/>
        <p:txBody>
          <a:bodyPr/>
          <a:p>
            <a:fld id="{FABC47A4-756D-490B-A52F-7D9E2C9FC05F}" type="slidenum">
              <a:rPr lang="zh-CN" altLang="en-US" smtClean="0"/>
            </a:fld>
            <a:endParaRPr lang="zh-CN" altLang="en-US"/>
          </a:p>
        </p:txBody>
      </p:sp>
      <p:sp>
        <p:nvSpPr>
          <p:cNvPr id="1048678" name="标题 8"/>
          <p:cNvSpPr>
            <a:spLocks noGrp="1"/>
          </p:cNvSpPr>
          <p:nvPr>
            <p:ph type="title"/>
            <p:custDataLst>
              <p:tags r:id="rId7"/>
            </p:custDataLst>
          </p:nvPr>
        </p:nvSpPr>
        <p:spPr/>
        <p:txBody>
          <a:bodyPr/>
          <a:lstStyle>
            <a:lvl1pPr>
              <a:defRPr baseline="0"/>
            </a:lvl1pPr>
          </a:lstStyle>
          <a:p>
            <a:r>
              <a:rPr lang="zh-CN" altLang="en-US"/>
              <a:t>单击此处编辑母版标题样式</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49" name=""/>
        <p:cNvGrpSpPr/>
        <p:nvPr/>
      </p:nvGrpSpPr>
      <p:grpSpPr>
        <a:xfrm>
          <a:off x="0" y="0"/>
          <a:ext cx="0" cy="0"/>
          <a:chOff x="0" y="0"/>
          <a:chExt cx="0" cy="0"/>
        </a:xfrm>
      </p:grpSpPr>
      <p:sp>
        <p:nvSpPr>
          <p:cNvPr id="1048597"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p>
            <a:pPr lvl="0"/>
            <a:r>
              <a:rPr lang="zh-CN" altLang="en-US" smtClean="0"/>
              <a:t>单击此处编辑母版标题样式</a:t>
            </a:r>
            <a:endParaRPr lang="zh-CN" altLang="en-US"/>
          </a:p>
        </p:txBody>
      </p:sp>
      <p:sp>
        <p:nvSpPr>
          <p:cNvPr id="1048598"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1048599" name="日期占位符 3"/>
          <p:cNvSpPr>
            <a:spLocks noGrp="1"/>
          </p:cNvSpPr>
          <p:nvPr>
            <p:ph type="dt" sz="half" idx="10"/>
            <p:custDataLst>
              <p:tags r:id="rId4"/>
            </p:custDataLst>
          </p:nvPr>
        </p:nvSpPr>
        <p:spPr/>
        <p:txBody>
          <a:bodyPr/>
          <a:p>
            <a:fld id="{760FBDFE-C587-4B4C-A407-44438C67B59E}" type="datetimeFigureOut">
              <a:rPr lang="zh-CN" altLang="en-US" smtClean="0"/>
            </a:fld>
            <a:endParaRPr lang="zh-CN" altLang="en-US"/>
          </a:p>
        </p:txBody>
      </p:sp>
      <p:sp>
        <p:nvSpPr>
          <p:cNvPr id="1048600" name="页脚占位符 4"/>
          <p:cNvSpPr>
            <a:spLocks noGrp="1"/>
          </p:cNvSpPr>
          <p:nvPr>
            <p:ph type="ftr" sz="quarter" idx="11"/>
            <p:custDataLst>
              <p:tags r:id="rId5"/>
            </p:custDataLst>
          </p:nvPr>
        </p:nvSpPr>
        <p:spPr/>
        <p:txBody>
          <a:bodyPr/>
          <a:p>
            <a:endParaRPr lang="zh-CN" altLang="en-US"/>
          </a:p>
        </p:txBody>
      </p:sp>
      <p:sp>
        <p:nvSpPr>
          <p:cNvPr id="1048601" name="灯片编号占位符 5"/>
          <p:cNvSpPr>
            <a:spLocks noGrp="1"/>
          </p:cNvSpPr>
          <p:nvPr>
            <p:ph type="sldNum" sz="quarter" idx="12"/>
            <p:custDataLst>
              <p:tags r:id="rId6"/>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rgbClr val="FFFFFF"/>
        </a:solidFill>
        <a:effectLst/>
      </p:bgPr>
    </p:bg>
    <p:spTree>
      <p:nvGrpSpPr>
        <p:cNvPr id="69" name=""/>
        <p:cNvGrpSpPr/>
        <p:nvPr/>
      </p:nvGrpSpPr>
      <p:grpSpPr>
        <a:xfrm>
          <a:off x="0" y="0"/>
          <a:ext cx="0" cy="0"/>
          <a:chOff x="0" y="0"/>
          <a:chExt cx="0" cy="0"/>
        </a:xfrm>
      </p:grpSpPr>
      <p:sp>
        <p:nvSpPr>
          <p:cNvPr id="1048648"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dirty="0">
                <a:sym typeface="+mn-ea"/>
              </a:rPr>
              <a:t>单击此处编辑标题</a:t>
            </a:r>
            <a:endParaRPr dirty="0">
              <a:sym typeface="+mn-ea"/>
            </a:endParaRPr>
          </a:p>
        </p:txBody>
      </p:sp>
      <p:sp>
        <p:nvSpPr>
          <p:cNvPr id="1048649"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48650" name="日期占位符 3"/>
          <p:cNvSpPr>
            <a:spLocks noGrp="1"/>
          </p:cNvSpPr>
          <p:nvPr>
            <p:ph type="dt" sz="half" idx="10"/>
            <p:custDataLst>
              <p:tags r:id="rId4"/>
            </p:custDataLst>
          </p:nvPr>
        </p:nvSpPr>
        <p:spPr/>
        <p:txBody>
          <a:bodyPr/>
          <a:p>
            <a:fld id="{760FBDFE-C587-4B4C-A407-44438C67B59E}" type="datetimeFigureOut">
              <a:rPr lang="zh-CN" altLang="en-US" smtClean="0"/>
            </a:fld>
            <a:endParaRPr lang="zh-CN" altLang="en-US"/>
          </a:p>
        </p:txBody>
      </p:sp>
      <p:sp>
        <p:nvSpPr>
          <p:cNvPr id="1048651" name="页脚占位符 4"/>
          <p:cNvSpPr>
            <a:spLocks noGrp="1"/>
          </p:cNvSpPr>
          <p:nvPr>
            <p:ph type="ftr" sz="quarter" idx="11"/>
            <p:custDataLst>
              <p:tags r:id="rId5"/>
            </p:custDataLst>
          </p:nvPr>
        </p:nvSpPr>
        <p:spPr/>
        <p:txBody>
          <a:bodyPr/>
          <a:p>
            <a:endParaRPr lang="zh-CN" altLang="en-US"/>
          </a:p>
        </p:txBody>
      </p:sp>
      <p:sp>
        <p:nvSpPr>
          <p:cNvPr id="1048652" name="灯片编号占位符 5"/>
          <p:cNvSpPr>
            <a:spLocks noGrp="1"/>
          </p:cNvSpPr>
          <p:nvPr>
            <p:ph type="sldNum" sz="quarter" idx="12"/>
            <p:custDataLst>
              <p:tags r:id="rId6"/>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bg>
      <p:bgPr>
        <a:solidFill>
          <a:srgbClr val="FFFFFF"/>
        </a:solidFill>
        <a:effectLst/>
      </p:bgPr>
    </p:bg>
    <p:spTree>
      <p:nvGrpSpPr>
        <p:cNvPr id="70" name=""/>
        <p:cNvGrpSpPr/>
        <p:nvPr/>
      </p:nvGrpSpPr>
      <p:grpSpPr>
        <a:xfrm>
          <a:off x="0" y="0"/>
          <a:ext cx="0" cy="0"/>
          <a:chOff x="0" y="0"/>
          <a:chExt cx="0" cy="0"/>
        </a:xfrm>
      </p:grpSpPr>
      <p:sp>
        <p:nvSpPr>
          <p:cNvPr id="1048653" name="日期占位符 2"/>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1048654" name="页脚占位符 3"/>
          <p:cNvSpPr>
            <a:spLocks noGrp="1"/>
          </p:cNvSpPr>
          <p:nvPr>
            <p:ph type="ftr" sz="quarter" idx="11"/>
            <p:custDataLst>
              <p:tags r:id="rId3"/>
            </p:custDataLst>
          </p:nvPr>
        </p:nvSpPr>
        <p:spPr/>
        <p:txBody>
          <a:bodyPr/>
          <a:p>
            <a:endParaRPr lang="zh-CN" altLang="en-US"/>
          </a:p>
        </p:txBody>
      </p:sp>
      <p:sp>
        <p:nvSpPr>
          <p:cNvPr id="1048655" name="灯片编号占位符 4"/>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1048656" name="内容占位符 6"/>
          <p:cNvSpPr>
            <a:spLocks noGrp="1"/>
          </p:cNvSpPr>
          <p:nvPr>
            <p:ph sz="quarter" idx="13"/>
            <p:custDataLst>
              <p:tags r:id="rId5"/>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rgbClr val="FFFFFF"/>
        </a:solidFill>
        <a:effectLst/>
      </p:bgPr>
    </p:bg>
    <p:spTree>
      <p:nvGrpSpPr>
        <p:cNvPr id="71" name=""/>
        <p:cNvGrpSpPr/>
        <p:nvPr/>
      </p:nvGrpSpPr>
      <p:grpSpPr>
        <a:xfrm>
          <a:off x="0" y="0"/>
          <a:ext cx="0" cy="0"/>
          <a:chOff x="0" y="0"/>
          <a:chExt cx="0" cy="0"/>
        </a:xfrm>
      </p:grpSpPr>
      <p:sp>
        <p:nvSpPr>
          <p:cNvPr id="1048657" name="日期占位符 2"/>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1048658" name="页脚占位符 3"/>
          <p:cNvSpPr>
            <a:spLocks noGrp="1"/>
          </p:cNvSpPr>
          <p:nvPr>
            <p:ph type="ftr" sz="quarter" idx="11"/>
            <p:custDataLst>
              <p:tags r:id="rId3"/>
            </p:custDataLst>
          </p:nvPr>
        </p:nvSpPr>
        <p:spPr/>
        <p:txBody>
          <a:bodyPr/>
          <a:p>
            <a:endParaRPr lang="zh-CN" altLang="en-US"/>
          </a:p>
        </p:txBody>
      </p:sp>
      <p:sp>
        <p:nvSpPr>
          <p:cNvPr id="1048659" name="灯片编号占位符 4"/>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1048660"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latin typeface="Arial" panose="020B0604020202020204" pitchFamily="34" charset="0"/>
                <a:ea typeface="微软雅黑" panose="020B0503020204020204" charset="-122"/>
                <a:cs typeface="+mj-cs"/>
                <a:sym typeface="+mn-ea"/>
              </a:defRPr>
            </a:lvl1pPr>
          </a:lstStyle>
          <a:p>
            <a:pPr lvl="0"/>
            <a:r>
              <a:rPr>
                <a:sym typeface="+mn-ea"/>
              </a:rPr>
              <a:t>单击此处编辑标题</a:t>
            </a:r>
            <a:endParaRPr>
              <a:sym typeface="+mn-ea"/>
            </a:endParaRPr>
          </a:p>
        </p:txBody>
      </p:sp>
      <p:sp>
        <p:nvSpPr>
          <p:cNvPr id="1048661"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81" name=""/>
        <p:cNvGrpSpPr/>
        <p:nvPr/>
      </p:nvGrpSpPr>
      <p:grpSpPr>
        <a:xfrm>
          <a:off x="0" y="0"/>
          <a:ext cx="0" cy="0"/>
          <a:chOff x="0" y="0"/>
          <a:chExt cx="0" cy="0"/>
        </a:xfrm>
      </p:grpSpPr>
      <p:sp>
        <p:nvSpPr>
          <p:cNvPr id="1048709"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1048710"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1048711" name="日期占位符 3"/>
          <p:cNvSpPr>
            <a:spLocks noGrp="1"/>
          </p:cNvSpPr>
          <p:nvPr>
            <p:ph type="dt" sz="half" idx="10"/>
            <p:custDataLst>
              <p:tags r:id="rId4"/>
            </p:custDataLst>
          </p:nvPr>
        </p:nvSpPr>
        <p:spPr/>
        <p:txBody>
          <a:bodyPr/>
          <a:p>
            <a:fld id="{760FBDFE-C587-4B4C-A407-44438C67B59E}" type="datetimeFigureOut">
              <a:rPr lang="zh-CN" altLang="en-US" smtClean="0"/>
            </a:fld>
            <a:endParaRPr lang="zh-CN" altLang="en-US"/>
          </a:p>
        </p:txBody>
      </p:sp>
      <p:sp>
        <p:nvSpPr>
          <p:cNvPr id="1048712" name="页脚占位符 4"/>
          <p:cNvSpPr>
            <a:spLocks noGrp="1"/>
          </p:cNvSpPr>
          <p:nvPr>
            <p:ph type="ftr" sz="quarter" idx="11"/>
            <p:custDataLst>
              <p:tags r:id="rId5"/>
            </p:custDataLst>
          </p:nvPr>
        </p:nvSpPr>
        <p:spPr/>
        <p:txBody>
          <a:bodyPr/>
          <a:p>
            <a:endParaRPr lang="zh-CN" altLang="en-US"/>
          </a:p>
        </p:txBody>
      </p:sp>
      <p:sp>
        <p:nvSpPr>
          <p:cNvPr id="1048713" name="灯片编号占位符 5"/>
          <p:cNvSpPr>
            <a:spLocks noGrp="1"/>
          </p:cNvSpPr>
          <p:nvPr>
            <p:ph type="sldNum" sz="quarter" idx="12"/>
            <p:custDataLst>
              <p:tags r:id="rId6"/>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82" name=""/>
        <p:cNvGrpSpPr/>
        <p:nvPr/>
      </p:nvGrpSpPr>
      <p:grpSpPr>
        <a:xfrm>
          <a:off x="0" y="0"/>
          <a:ext cx="0" cy="0"/>
          <a:chOff x="0" y="0"/>
          <a:chExt cx="0" cy="0"/>
        </a:xfrm>
      </p:grpSpPr>
      <p:sp>
        <p:nvSpPr>
          <p:cNvPr id="1048714"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p>
            <a:pPr lvl="0"/>
            <a:r>
              <a:rPr lang="zh-CN" altLang="en-US" smtClean="0"/>
              <a:t>单击此处编辑母版标题样式</a:t>
            </a:r>
            <a:endParaRPr lang="zh-CN" altLang="en-US"/>
          </a:p>
        </p:txBody>
      </p:sp>
      <p:sp>
        <p:nvSpPr>
          <p:cNvPr id="1048715"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1048716"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48717" name="日期占位符 4"/>
          <p:cNvSpPr>
            <a:spLocks noGrp="1"/>
          </p:cNvSpPr>
          <p:nvPr>
            <p:ph type="dt" sz="half" idx="10"/>
            <p:custDataLst>
              <p:tags r:id="rId5"/>
            </p:custDataLst>
          </p:nvPr>
        </p:nvSpPr>
        <p:spPr/>
        <p:txBody>
          <a:bodyPr/>
          <a:p>
            <a:fld id="{760FBDFE-C587-4B4C-A407-44438C67B59E}" type="datetimeFigureOut">
              <a:rPr lang="zh-CN" altLang="en-US" smtClean="0"/>
            </a:fld>
            <a:endParaRPr lang="zh-CN" altLang="en-US"/>
          </a:p>
        </p:txBody>
      </p:sp>
      <p:sp>
        <p:nvSpPr>
          <p:cNvPr id="1048718" name="页脚占位符 5"/>
          <p:cNvSpPr>
            <a:spLocks noGrp="1"/>
          </p:cNvSpPr>
          <p:nvPr>
            <p:ph type="ftr" sz="quarter" idx="11"/>
            <p:custDataLst>
              <p:tags r:id="rId6"/>
            </p:custDataLst>
          </p:nvPr>
        </p:nvSpPr>
        <p:spPr/>
        <p:txBody>
          <a:bodyPr/>
          <a:p>
            <a:endParaRPr lang="zh-CN" altLang="en-US"/>
          </a:p>
        </p:txBody>
      </p:sp>
      <p:sp>
        <p:nvSpPr>
          <p:cNvPr id="1048719" name="灯片编号占位符 6"/>
          <p:cNvSpPr>
            <a:spLocks noGrp="1"/>
          </p:cNvSpPr>
          <p:nvPr>
            <p:ph type="sldNum" sz="quarter" idx="12"/>
            <p:custDataLst>
              <p:tags r:id="rId7"/>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83" name=""/>
        <p:cNvGrpSpPr/>
        <p:nvPr/>
      </p:nvGrpSpPr>
      <p:grpSpPr>
        <a:xfrm>
          <a:off x="0" y="0"/>
          <a:ext cx="0" cy="0"/>
          <a:chOff x="0" y="0"/>
          <a:chExt cx="0" cy="0"/>
        </a:xfrm>
      </p:grpSpPr>
      <p:sp>
        <p:nvSpPr>
          <p:cNvPr id="1048720"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p>
            <a:pPr lvl="0"/>
            <a:r>
              <a:rPr lang="zh-CN" altLang="en-US" smtClean="0"/>
              <a:t>单击此处编辑母版标题样式</a:t>
            </a:r>
            <a:endParaRPr lang="zh-CN" altLang="en-US"/>
          </a:p>
        </p:txBody>
      </p:sp>
      <p:sp>
        <p:nvSpPr>
          <p:cNvPr id="1048721"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1048722"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1048723"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1048724"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1048725" name="日期占位符 6"/>
          <p:cNvSpPr>
            <a:spLocks noGrp="1"/>
          </p:cNvSpPr>
          <p:nvPr>
            <p:ph type="dt" sz="half" idx="10"/>
            <p:custDataLst>
              <p:tags r:id="rId7"/>
            </p:custDataLst>
          </p:nvPr>
        </p:nvSpPr>
        <p:spPr/>
        <p:txBody>
          <a:bodyPr/>
          <a:p>
            <a:fld id="{760FBDFE-C587-4B4C-A407-44438C67B59E}" type="datetimeFigureOut">
              <a:rPr lang="zh-CN" altLang="en-US" smtClean="0"/>
            </a:fld>
            <a:endParaRPr lang="zh-CN" altLang="en-US"/>
          </a:p>
        </p:txBody>
      </p:sp>
      <p:sp>
        <p:nvSpPr>
          <p:cNvPr id="1048726" name="页脚占位符 7"/>
          <p:cNvSpPr>
            <a:spLocks noGrp="1"/>
          </p:cNvSpPr>
          <p:nvPr>
            <p:ph type="ftr" sz="quarter" idx="11"/>
            <p:custDataLst>
              <p:tags r:id="rId8"/>
            </p:custDataLst>
          </p:nvPr>
        </p:nvSpPr>
        <p:spPr/>
        <p:txBody>
          <a:bodyPr/>
          <a:p>
            <a:endParaRPr lang="zh-CN" altLang="en-US"/>
          </a:p>
        </p:txBody>
      </p:sp>
      <p:sp>
        <p:nvSpPr>
          <p:cNvPr id="1048727" name="灯片编号占位符 8"/>
          <p:cNvSpPr>
            <a:spLocks noGrp="1"/>
          </p:cNvSpPr>
          <p:nvPr>
            <p:ph type="sldNum" sz="quarter" idx="12"/>
            <p:custDataLst>
              <p:tags r:id="rId9"/>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77" name=""/>
        <p:cNvGrpSpPr/>
        <p:nvPr/>
      </p:nvGrpSpPr>
      <p:grpSpPr>
        <a:xfrm>
          <a:off x="0" y="0"/>
          <a:ext cx="0" cy="0"/>
          <a:chOff x="0" y="0"/>
          <a:chExt cx="0" cy="0"/>
        </a:xfrm>
      </p:grpSpPr>
      <p:sp>
        <p:nvSpPr>
          <p:cNvPr id="1048691"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p>
            <a:pPr lvl="0"/>
            <a:r>
              <a:rPr lang="zh-CN" altLang="en-US" smtClean="0"/>
              <a:t>单击此处编辑母版标题样式</a:t>
            </a:r>
            <a:endParaRPr lang="zh-CN" altLang="en-US"/>
          </a:p>
        </p:txBody>
      </p:sp>
      <p:sp>
        <p:nvSpPr>
          <p:cNvPr id="1048692" name="日期占位符 2"/>
          <p:cNvSpPr>
            <a:spLocks noGrp="1"/>
          </p:cNvSpPr>
          <p:nvPr>
            <p:ph type="dt" sz="half" idx="10"/>
            <p:custDataLst>
              <p:tags r:id="rId3"/>
            </p:custDataLst>
          </p:nvPr>
        </p:nvSpPr>
        <p:spPr/>
        <p:txBody>
          <a:bodyPr/>
          <a:p>
            <a:fld id="{760FBDFE-C587-4B4C-A407-44438C67B59E}" type="datetimeFigureOut">
              <a:rPr lang="zh-CN" altLang="en-US" smtClean="0"/>
            </a:fld>
            <a:endParaRPr lang="zh-CN" altLang="en-US"/>
          </a:p>
        </p:txBody>
      </p:sp>
      <p:sp>
        <p:nvSpPr>
          <p:cNvPr id="1048693" name="页脚占位符 3"/>
          <p:cNvSpPr>
            <a:spLocks noGrp="1"/>
          </p:cNvSpPr>
          <p:nvPr>
            <p:ph type="ftr" sz="quarter" idx="11"/>
            <p:custDataLst>
              <p:tags r:id="rId4"/>
            </p:custDataLst>
          </p:nvPr>
        </p:nvSpPr>
        <p:spPr/>
        <p:txBody>
          <a:bodyPr/>
          <a:p>
            <a:endParaRPr lang="zh-CN" altLang="en-US"/>
          </a:p>
        </p:txBody>
      </p:sp>
      <p:sp>
        <p:nvSpPr>
          <p:cNvPr id="1048694" name="灯片编号占位符 4"/>
          <p:cNvSpPr>
            <a:spLocks noGrp="1"/>
          </p:cNvSpPr>
          <p:nvPr>
            <p:ph type="sldNum" sz="quarter" idx="12"/>
            <p:custDataLst>
              <p:tags r:id="rId5"/>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47" name=""/>
        <p:cNvGrpSpPr/>
        <p:nvPr/>
      </p:nvGrpSpPr>
      <p:grpSpPr>
        <a:xfrm>
          <a:off x="0" y="0"/>
          <a:ext cx="0" cy="0"/>
          <a:chOff x="0" y="0"/>
          <a:chExt cx="0" cy="0"/>
        </a:xfrm>
      </p:grpSpPr>
      <p:sp>
        <p:nvSpPr>
          <p:cNvPr id="1048593" name="日期占位符 1"/>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1048594" name="页脚占位符 2"/>
          <p:cNvSpPr>
            <a:spLocks noGrp="1"/>
          </p:cNvSpPr>
          <p:nvPr>
            <p:ph type="ftr" sz="quarter" idx="11"/>
            <p:custDataLst>
              <p:tags r:id="rId3"/>
            </p:custDataLst>
          </p:nvPr>
        </p:nvSpPr>
        <p:spPr/>
        <p:txBody>
          <a:bodyPr/>
          <a:p>
            <a:endParaRPr lang="zh-CN" altLang="en-US"/>
          </a:p>
        </p:txBody>
      </p:sp>
      <p:sp>
        <p:nvSpPr>
          <p:cNvPr id="1048595" name="灯片编号占位符 3"/>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84" name=""/>
        <p:cNvGrpSpPr/>
        <p:nvPr/>
      </p:nvGrpSpPr>
      <p:grpSpPr>
        <a:xfrm>
          <a:off x="0" y="0"/>
          <a:ext cx="0" cy="0"/>
          <a:chOff x="0" y="0"/>
          <a:chExt cx="0" cy="0"/>
        </a:xfrm>
      </p:grpSpPr>
      <p:sp>
        <p:nvSpPr>
          <p:cNvPr id="1048728"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1048729"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1048730" name="日期占位符 4"/>
          <p:cNvSpPr>
            <a:spLocks noGrp="1"/>
          </p:cNvSpPr>
          <p:nvPr>
            <p:ph type="dt" sz="half" idx="10"/>
            <p:custDataLst>
              <p:tags r:id="rId4"/>
            </p:custDataLst>
          </p:nvPr>
        </p:nvSpPr>
        <p:spPr/>
        <p:txBody>
          <a:bodyPr/>
          <a:p>
            <a:fld id="{9EFD9D74-47D9-4702-A33C-335B63B48DBF}" type="datetimeFigureOut">
              <a:rPr lang="zh-CN" altLang="en-US" smtClean="0"/>
            </a:fld>
            <a:endParaRPr lang="zh-CN" altLang="en-US" dirty="0"/>
          </a:p>
        </p:txBody>
      </p:sp>
      <p:sp>
        <p:nvSpPr>
          <p:cNvPr id="1048731" name="页脚占位符 5"/>
          <p:cNvSpPr>
            <a:spLocks noGrp="1"/>
          </p:cNvSpPr>
          <p:nvPr>
            <p:ph type="ftr" sz="quarter" idx="11"/>
            <p:custDataLst>
              <p:tags r:id="rId5"/>
            </p:custDataLst>
          </p:nvPr>
        </p:nvSpPr>
        <p:spPr/>
        <p:txBody>
          <a:bodyPr/>
          <a:p>
            <a:endParaRPr lang="zh-CN" altLang="en-US" dirty="0"/>
          </a:p>
        </p:txBody>
      </p:sp>
      <p:sp>
        <p:nvSpPr>
          <p:cNvPr id="1048732" name="灯片编号占位符 6"/>
          <p:cNvSpPr>
            <a:spLocks noGrp="1"/>
          </p:cNvSpPr>
          <p:nvPr>
            <p:ph type="sldNum" sz="quarter" idx="12"/>
            <p:custDataLst>
              <p:tags r:id="rId6"/>
            </p:custDataLst>
          </p:nvPr>
        </p:nvSpPr>
        <p:spPr/>
        <p:txBody>
          <a:bodyPr/>
          <a:p>
            <a:fld id="{FABC47A4-756D-490B-A52F-7D9E2C9FC05F}" type="slidenum">
              <a:rPr lang="zh-CN" altLang="en-US" smtClean="0"/>
            </a:fld>
            <a:endParaRPr lang="zh-CN" altLang="en-US"/>
          </a:p>
        </p:txBody>
      </p:sp>
      <p:sp>
        <p:nvSpPr>
          <p:cNvPr id="1048733"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79" name=""/>
        <p:cNvGrpSpPr/>
        <p:nvPr/>
      </p:nvGrpSpPr>
      <p:grpSpPr>
        <a:xfrm>
          <a:off x="0" y="0"/>
          <a:ext cx="0" cy="0"/>
          <a:chOff x="0" y="0"/>
          <a:chExt cx="0" cy="0"/>
        </a:xfrm>
      </p:grpSpPr>
      <p:sp>
        <p:nvSpPr>
          <p:cNvPr id="1048700"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1048701"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48702" name="日期占位符 3"/>
          <p:cNvSpPr>
            <a:spLocks noGrp="1"/>
          </p:cNvSpPr>
          <p:nvPr>
            <p:ph type="dt" sz="half" idx="10"/>
            <p:custDataLst>
              <p:tags r:id="rId4"/>
            </p:custDataLst>
          </p:nvPr>
        </p:nvSpPr>
        <p:spPr/>
        <p:txBody>
          <a:bodyPr/>
          <a:p>
            <a:fld id="{760FBDFE-C587-4B4C-A407-44438C67B59E}" type="datetimeFigureOut">
              <a:rPr lang="zh-CN" altLang="en-US" smtClean="0"/>
            </a:fld>
            <a:endParaRPr lang="zh-CN" altLang="en-US"/>
          </a:p>
        </p:txBody>
      </p:sp>
      <p:sp>
        <p:nvSpPr>
          <p:cNvPr id="1048703" name="页脚占位符 4"/>
          <p:cNvSpPr>
            <a:spLocks noGrp="1"/>
          </p:cNvSpPr>
          <p:nvPr>
            <p:ph type="ftr" sz="quarter" idx="11"/>
            <p:custDataLst>
              <p:tags r:id="rId5"/>
            </p:custDataLst>
          </p:nvPr>
        </p:nvSpPr>
        <p:spPr/>
        <p:txBody>
          <a:bodyPr/>
          <a:p>
            <a:endParaRPr lang="zh-CN" altLang="en-US"/>
          </a:p>
        </p:txBody>
      </p:sp>
      <p:sp>
        <p:nvSpPr>
          <p:cNvPr id="1048704" name="灯片编号占位符 5"/>
          <p:cNvSpPr>
            <a:spLocks noGrp="1"/>
          </p:cNvSpPr>
          <p:nvPr>
            <p:ph type="sldNum" sz="quarter" idx="12"/>
            <p:custDataLst>
              <p:tags r:id="rId6"/>
            </p:custDataLst>
          </p:nvPr>
        </p:nvSpPr>
        <p:spPr/>
        <p:txBody>
          <a:bodyPr/>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8" Type="http://schemas.openxmlformats.org/officeDocument/2006/relationships/theme" Target="../theme/theme2.xml"/><Relationship Id="rId17" Type="http://schemas.openxmlformats.org/officeDocument/2006/relationships/tags" Target="../tags/tag124.xml"/><Relationship Id="rId16" Type="http://schemas.openxmlformats.org/officeDocument/2006/relationships/tags" Target="../tags/tag123.xml"/><Relationship Id="rId15" Type="http://schemas.openxmlformats.org/officeDocument/2006/relationships/tags" Target="../tags/tag122.xml"/><Relationship Id="rId14" Type="http://schemas.openxmlformats.org/officeDocument/2006/relationships/tags" Target="../tags/tag121.xml"/><Relationship Id="rId13" Type="http://schemas.openxmlformats.org/officeDocument/2006/relationships/tags" Target="../tags/tag120.xml"/><Relationship Id="rId12" Type="http://schemas.openxmlformats.org/officeDocument/2006/relationships/tags" Target="../tags/tag1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35" name=""/>
        <p:cNvGrpSpPr/>
        <p:nvPr/>
      </p:nvGrpSpPr>
      <p:grpSpPr>
        <a:xfrm>
          <a:off x="0" y="0"/>
          <a:ext cx="0" cy="0"/>
          <a:chOff x="0" y="0"/>
          <a:chExt cx="0" cy="0"/>
        </a:xfrm>
      </p:grpSpPr>
      <p:sp>
        <p:nvSpPr>
          <p:cNvPr id="1048588"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p>
            <a:r>
              <a:rPr lang="zh-CN" altLang="en-US" dirty="0"/>
              <a:t>单击此处编辑母版标题样式</a:t>
            </a:r>
            <a:endParaRPr lang="zh-CN" altLang="en-US" dirty="0"/>
          </a:p>
        </p:txBody>
      </p:sp>
      <p:sp>
        <p:nvSpPr>
          <p:cNvPr id="1048589"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48590"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1048591"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1048592"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21" name=""/>
        <p:cNvGrpSpPr/>
        <p:nvPr/>
      </p:nvGrpSpPr>
      <p:grpSpPr>
        <a:xfrm>
          <a:off x="0" y="0"/>
          <a:ext cx="0" cy="0"/>
          <a:chOff x="0" y="0"/>
          <a:chExt cx="0" cy="0"/>
        </a:xfrm>
      </p:grpSpPr>
      <p:sp>
        <p:nvSpPr>
          <p:cNvPr id="1048576"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p>
            <a:r>
              <a:rPr lang="zh-CN" altLang="en-US" dirty="0"/>
              <a:t>单击此处编辑母版标题样式</a:t>
            </a:r>
            <a:endParaRPr lang="zh-CN" altLang="en-US" dirty="0"/>
          </a:p>
        </p:txBody>
      </p:sp>
      <p:sp>
        <p:nvSpPr>
          <p:cNvPr id="1048577"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48578"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1048579"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charset="-122"/>
              </a:defRPr>
            </a:lvl1pPr>
          </a:lstStyle>
          <a:p>
            <a:endParaRPr lang="zh-CN" altLang="en-US" dirty="0"/>
          </a:p>
        </p:txBody>
      </p:sp>
      <p:sp>
        <p:nvSpPr>
          <p:cNvPr id="1048580"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1048581"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6.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47.xml"/><Relationship Id="rId2" Type="http://schemas.openxmlformats.org/officeDocument/2006/relationships/image" Target="../media/image11.png"/><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8.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0.xml"/><Relationship Id="rId1" Type="http://schemas.openxmlformats.org/officeDocument/2006/relationships/tags" Target="../tags/tag14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51.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54.xml"/><Relationship Id="rId2" Type="http://schemas.openxmlformats.org/officeDocument/2006/relationships/tags" Target="../tags/tag153.xml"/><Relationship Id="rId1" Type="http://schemas.openxmlformats.org/officeDocument/2006/relationships/tags" Target="../tags/tag152.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56.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tags" Target="../tags/tag155.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5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26.xml"/><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tags" Target="../tags/tag1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158.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0.xml"/><Relationship Id="rId1" Type="http://schemas.openxmlformats.org/officeDocument/2006/relationships/tags" Target="../tags/tag159.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2.xml"/><Relationship Id="rId1" Type="http://schemas.openxmlformats.org/officeDocument/2006/relationships/tags" Target="../tags/tag161.xml"/></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64.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tags" Target="../tags/tag163.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66.xml"/><Relationship Id="rId2" Type="http://schemas.openxmlformats.org/officeDocument/2006/relationships/image" Target="../media/image17.png"/><Relationship Id="rId1" Type="http://schemas.openxmlformats.org/officeDocument/2006/relationships/tags" Target="../tags/tag165.xml"/></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68.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tags" Target="../tags/tag167.xml"/></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0.xml"/><Relationship Id="rId2" Type="http://schemas.openxmlformats.org/officeDocument/2006/relationships/image" Target="../media/image20.png"/><Relationship Id="rId1" Type="http://schemas.openxmlformats.org/officeDocument/2006/relationships/tags" Target="../tags/tag169.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1.xml"/><Relationship Id="rId2" Type="http://schemas.openxmlformats.org/officeDocument/2006/relationships/image" Target="../media/image22.png"/><Relationship Id="rId1" Type="http://schemas.openxmlformats.org/officeDocument/2006/relationships/image" Target="../media/image21.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29.xml"/><Relationship Id="rId2" Type="http://schemas.openxmlformats.org/officeDocument/2006/relationships/tags" Target="../tags/tag128.xml"/><Relationship Id="rId1" Type="http://schemas.openxmlformats.org/officeDocument/2006/relationships/tags" Target="../tags/tag127.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32.xml"/><Relationship Id="rId2" Type="http://schemas.openxmlformats.org/officeDocument/2006/relationships/tags" Target="../tags/tag131.xml"/><Relationship Id="rId1" Type="http://schemas.openxmlformats.org/officeDocument/2006/relationships/tags" Target="../tags/tag130.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34.xml"/><Relationship Id="rId2" Type="http://schemas.openxmlformats.org/officeDocument/2006/relationships/image" Target="../media/image3.png"/><Relationship Id="rId1" Type="http://schemas.openxmlformats.org/officeDocument/2006/relationships/tags" Target="../tags/tag133.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37.xml"/><Relationship Id="rId2" Type="http://schemas.openxmlformats.org/officeDocument/2006/relationships/tags" Target="../tags/tag136.xml"/><Relationship Id="rId1" Type="http://schemas.openxmlformats.org/officeDocument/2006/relationships/tags" Target="../tags/tag135.xml"/></Relationships>
</file>

<file path=ppt/slides/_rels/slide7.xml.rels><?xml version="1.0" encoding="UTF-8" standalone="yes"?>
<Relationships xmlns="http://schemas.openxmlformats.org/package/2006/relationships"><Relationship Id="rId7" Type="http://schemas.openxmlformats.org/officeDocument/2006/relationships/vmlDrawing" Target="../drawings/vmlDrawing1.vml"/><Relationship Id="rId6" Type="http://schemas.openxmlformats.org/officeDocument/2006/relationships/slideLayout" Target="../slideLayouts/slideLayout2.xml"/><Relationship Id="rId5" Type="http://schemas.openxmlformats.org/officeDocument/2006/relationships/tags" Target="../tags/tag140.xml"/><Relationship Id="rId4" Type="http://schemas.openxmlformats.org/officeDocument/2006/relationships/image" Target="../media/image4.emf"/><Relationship Id="rId3" Type="http://schemas.openxmlformats.org/officeDocument/2006/relationships/oleObject" Target="../embeddings/oleObject1.bin"/><Relationship Id="rId2" Type="http://schemas.openxmlformats.org/officeDocument/2006/relationships/tags" Target="../tags/tag139.xml"/><Relationship Id="rId1" Type="http://schemas.openxmlformats.org/officeDocument/2006/relationships/tags" Target="../tags/tag138.xml"/></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44.xml"/><Relationship Id="rId4" Type="http://schemas.openxmlformats.org/officeDocument/2006/relationships/image" Target="../media/image5.png"/><Relationship Id="rId3" Type="http://schemas.openxmlformats.org/officeDocument/2006/relationships/tags" Target="../tags/tag143.xml"/><Relationship Id="rId2" Type="http://schemas.openxmlformats.org/officeDocument/2006/relationships/tags" Target="../tags/tag142.xml"/><Relationship Id="rId1" Type="http://schemas.openxmlformats.org/officeDocument/2006/relationships/tags" Target="../tags/tag141.xml"/></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145.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51815" y="3244850"/>
            <a:ext cx="11087735" cy="922020"/>
          </a:xfrm>
          <a:prstGeom prst="rect">
            <a:avLst/>
          </a:prstGeom>
          <a:noFill/>
        </p:spPr>
        <p:txBody>
          <a:bodyPr wrap="square" rtlCol="0">
            <a:spAutoFit/>
          </a:bodyPr>
          <a:p>
            <a:pPr algn="ctr"/>
            <a:r>
              <a:rPr lang="zh-CN" altLang="en-US" sz="5400" b="1">
                <a:latin typeface="宋体" panose="02010600030101010101" pitchFamily="2" charset="-122"/>
                <a:ea typeface="宋体" panose="02010600030101010101" pitchFamily="2" charset="-122"/>
              </a:rPr>
              <a:t>机器视觉耦合系统项目</a:t>
            </a:r>
            <a:endParaRPr lang="zh-CN" altLang="en-US" sz="5400" b="1">
              <a:latin typeface="宋体" panose="02010600030101010101" pitchFamily="2" charset="-122"/>
              <a:ea typeface="宋体"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3" name=""/>
        <p:cNvGrpSpPr/>
        <p:nvPr/>
      </p:nvGrpSpPr>
      <p:grpSpPr/>
      <p:sp>
        <p:nvSpPr>
          <p:cNvPr id="1048635" name="文本框 5"/>
          <p:cNvSpPr txBox="1"/>
          <p:nvPr/>
        </p:nvSpPr>
        <p:spPr>
          <a:xfrm>
            <a:off x="1080135" y="687070"/>
            <a:ext cx="10122535" cy="1938020"/>
          </a:xfrm>
          <a:prstGeom prst="rect">
            <a:avLst/>
          </a:prstGeom>
          <a:noFill/>
        </p:spPr>
        <p:txBody>
          <a:bodyPr wrap="square" rtlCol="0">
            <a:spAutoFit/>
          </a:bodyPr>
          <a:p>
            <a:r>
              <a:rPr lang="zh-CN" altLang="en-US" sz="2400" b="1">
                <a:latin typeface="宋体" panose="02010600030101010101" pitchFamily="2" charset="-122"/>
                <a:ea typeface="宋体" panose="02010600030101010101" pitchFamily="2" charset="-122"/>
                <a:cs typeface="宋体" panose="02010600030101010101" pitchFamily="2" charset="-122"/>
                <a:sym typeface="+mn-ea"/>
              </a:rPr>
              <a:t>积分控制（</a:t>
            </a:r>
            <a:r>
              <a:rPr lang="en-US" altLang="zh-CN" sz="2400" b="1">
                <a:latin typeface="宋体" panose="02010600030101010101" pitchFamily="2" charset="-122"/>
                <a:ea typeface="宋体" panose="02010600030101010101" pitchFamily="2" charset="-122"/>
                <a:cs typeface="宋体" panose="02010600030101010101" pitchFamily="2" charset="-122"/>
                <a:sym typeface="+mn-ea"/>
              </a:rPr>
              <a:t>I</a:t>
            </a:r>
            <a:r>
              <a:rPr lang="zh-CN" altLang="en-US" sz="2400" b="1">
                <a:latin typeface="宋体" panose="02010600030101010101" pitchFamily="2" charset="-122"/>
                <a:ea typeface="宋体" panose="02010600030101010101" pitchFamily="2" charset="-122"/>
                <a:cs typeface="宋体" panose="02010600030101010101" pitchFamily="2" charset="-122"/>
                <a:sym typeface="+mn-ea"/>
              </a:rPr>
              <a:t>）</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：根据</a:t>
            </a:r>
            <a:r>
              <a:rPr lang="zh-CN" altLang="en-US" sz="2400" b="1">
                <a:latin typeface="宋体" panose="02010600030101010101" pitchFamily="2" charset="-122"/>
                <a:ea typeface="宋体" panose="02010600030101010101" pitchFamily="2" charset="-122"/>
                <a:cs typeface="宋体" panose="02010600030101010101" pitchFamily="2" charset="-122"/>
                <a:sym typeface="+mn-ea"/>
              </a:rPr>
              <a:t>偏差的累积量</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输出控制量，只要有偏差存在，积分就会持续累积并调整。</a:t>
            </a:r>
            <a:endParaRPr lang="zh-CN" altLang="en-US" sz="2400">
              <a:latin typeface="宋体" panose="02010600030101010101" pitchFamily="2" charset="-122"/>
              <a:ea typeface="宋体" panose="02010600030101010101" pitchFamily="2" charset="-122"/>
              <a:cs typeface="宋体" panose="02010600030101010101" pitchFamily="2" charset="-122"/>
            </a:endParaRPr>
          </a:p>
          <a:p>
            <a:r>
              <a:rPr lang="zh-CN" altLang="en-US" sz="2400">
                <a:latin typeface="宋体" panose="02010600030101010101" pitchFamily="2" charset="-122"/>
                <a:ea typeface="宋体" panose="02010600030101010101" pitchFamily="2" charset="-122"/>
                <a:cs typeface="宋体" panose="02010600030101010101" pitchFamily="2" charset="-122"/>
                <a:sym typeface="+mn-ea"/>
              </a:rPr>
              <a:t>作用：消除比例环节产生的稳态误差。</a:t>
            </a:r>
            <a:endParaRPr lang="zh-CN" altLang="en-US" sz="2400">
              <a:latin typeface="宋体" panose="02010600030101010101" pitchFamily="2" charset="-122"/>
              <a:ea typeface="宋体" panose="02010600030101010101" pitchFamily="2" charset="-122"/>
              <a:cs typeface="宋体" panose="02010600030101010101" pitchFamily="2" charset="-122"/>
            </a:endParaRPr>
          </a:p>
          <a:p>
            <a:r>
              <a:rPr lang="zh-CN" altLang="en-US" sz="2400">
                <a:latin typeface="宋体" panose="02010600030101010101" pitchFamily="2" charset="-122"/>
                <a:ea typeface="宋体" panose="02010600030101010101" pitchFamily="2" charset="-122"/>
                <a:cs typeface="宋体" panose="02010600030101010101" pitchFamily="2" charset="-122"/>
                <a:sym typeface="+mn-ea"/>
              </a:rPr>
              <a:t>问题：</a:t>
            </a:r>
            <a:r>
              <a:rPr lang="zh-CN" altLang="en-US" sz="2400" b="1">
                <a:latin typeface="宋体" panose="02010600030101010101" pitchFamily="2" charset="-122"/>
                <a:ea typeface="宋体" panose="02010600030101010101" pitchFamily="2" charset="-122"/>
                <a:cs typeface="宋体" panose="02010600030101010101" pitchFamily="2" charset="-122"/>
                <a:sym typeface="+mn-ea"/>
              </a:rPr>
              <a:t>波动大</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，响应速度慢，可能导致系统</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 “</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超调</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（实际值超过目标值后震荡）。</a:t>
            </a:r>
            <a:endParaRPr lang="zh-CN" altLang="en-US" sz="2400">
              <a:latin typeface="宋体" panose="02010600030101010101" pitchFamily="2" charset="-122"/>
              <a:ea typeface="宋体" panose="02010600030101010101" pitchFamily="2" charset="-122"/>
              <a:cs typeface="宋体" panose="02010600030101010101" pitchFamily="2" charset="-122"/>
              <a:sym typeface="+mn-ea"/>
            </a:endParaRPr>
          </a:p>
        </p:txBody>
      </p:sp>
      <p:pic>
        <p:nvPicPr>
          <p:cNvPr id="2097161" name="图片 1"/>
          <p:cNvPicPr>
            <a:picLocks noChangeAspect="1"/>
          </p:cNvPicPr>
          <p:nvPr/>
        </p:nvPicPr>
        <p:blipFill>
          <a:blip r:embed="rId1"/>
          <a:stretch>
            <a:fillRect/>
          </a:stretch>
        </p:blipFill>
        <p:spPr>
          <a:xfrm>
            <a:off x="1080135" y="2962910"/>
            <a:ext cx="4937125" cy="869950"/>
          </a:xfrm>
          <a:prstGeom prst="rect">
            <a:avLst/>
          </a:prstGeom>
        </p:spPr>
      </p:pic>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4" name=""/>
        <p:cNvGrpSpPr/>
        <p:nvPr/>
      </p:nvGrpSpPr>
      <p:grpSpPr/>
      <p:sp>
        <p:nvSpPr>
          <p:cNvPr id="1048636" name="文本框 8"/>
          <p:cNvSpPr txBox="1"/>
          <p:nvPr/>
        </p:nvSpPr>
        <p:spPr>
          <a:xfrm>
            <a:off x="512445" y="695960"/>
            <a:ext cx="10968990" cy="1513840"/>
          </a:xfrm>
          <a:prstGeom prst="rect">
            <a:avLst/>
          </a:prstGeom>
          <a:noFill/>
        </p:spPr>
        <p:txBody>
          <a:bodyPr wrap="square" rtlCol="0">
            <a:spAutoFit/>
          </a:bodyPr>
          <a:p>
            <a:r>
              <a:rPr lang="zh-CN" altLang="en-US" sz="2400" b="1">
                <a:latin typeface="宋体" panose="02010600030101010101" pitchFamily="2" charset="-122"/>
                <a:ea typeface="宋体" panose="02010600030101010101" pitchFamily="2" charset="-122"/>
                <a:cs typeface="宋体" panose="02010600030101010101" pitchFamily="2" charset="-122"/>
                <a:sym typeface="+mn-ea"/>
              </a:rPr>
              <a:t>微分控制（</a:t>
            </a:r>
            <a:r>
              <a:rPr lang="en-US" altLang="zh-CN" sz="2400" b="1">
                <a:latin typeface="宋体" panose="02010600030101010101" pitchFamily="2" charset="-122"/>
                <a:ea typeface="宋体" panose="02010600030101010101" pitchFamily="2" charset="-122"/>
                <a:cs typeface="宋体" panose="02010600030101010101" pitchFamily="2" charset="-122"/>
                <a:sym typeface="+mn-ea"/>
              </a:rPr>
              <a:t>D</a:t>
            </a:r>
            <a:r>
              <a:rPr lang="zh-CN" altLang="en-US" sz="2400" b="1">
                <a:latin typeface="宋体" panose="02010600030101010101" pitchFamily="2" charset="-122"/>
                <a:ea typeface="宋体" panose="02010600030101010101" pitchFamily="2" charset="-122"/>
                <a:cs typeface="宋体" panose="02010600030101010101" pitchFamily="2" charset="-122"/>
                <a:sym typeface="+mn-ea"/>
              </a:rPr>
              <a:t>）：</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根据</a:t>
            </a:r>
            <a:r>
              <a:rPr lang="zh-CN" altLang="en-US" sz="2400" b="1">
                <a:latin typeface="宋体" panose="02010600030101010101" pitchFamily="2" charset="-122"/>
                <a:ea typeface="宋体" panose="02010600030101010101" pitchFamily="2" charset="-122"/>
                <a:cs typeface="宋体" panose="02010600030101010101" pitchFamily="2" charset="-122"/>
                <a:sym typeface="+mn-ea"/>
              </a:rPr>
              <a:t>偏差的变化速率</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（即偏差的导数）输出控制量，偏差变化越快，控制力度越强。</a:t>
            </a:r>
            <a:endParaRPr lang="zh-CN" altLang="en-US" sz="2400">
              <a:latin typeface="宋体" panose="02010600030101010101" pitchFamily="2" charset="-122"/>
              <a:ea typeface="宋体" panose="02010600030101010101" pitchFamily="2" charset="-122"/>
              <a:cs typeface="宋体" panose="02010600030101010101" pitchFamily="2" charset="-122"/>
            </a:endParaRPr>
          </a:p>
          <a:p>
            <a:r>
              <a:rPr lang="zh-CN" altLang="en-US" sz="2400">
                <a:latin typeface="宋体" panose="02010600030101010101" pitchFamily="2" charset="-122"/>
                <a:ea typeface="宋体" panose="02010600030101010101" pitchFamily="2" charset="-122"/>
                <a:cs typeface="宋体" panose="02010600030101010101" pitchFamily="2" charset="-122"/>
                <a:sym typeface="+mn-ea"/>
              </a:rPr>
              <a:t>作用：抑制波动，预测偏差的变化趋势，提前抑制偏差扩大，减少超调和震荡。</a:t>
            </a:r>
            <a:endParaRPr lang="zh-CN" altLang="en-US" sz="2400">
              <a:latin typeface="宋体" panose="02010600030101010101" pitchFamily="2" charset="-122"/>
              <a:ea typeface="宋体" panose="02010600030101010101" pitchFamily="2" charset="-122"/>
              <a:cs typeface="宋体" panose="02010600030101010101" pitchFamily="2" charset="-122"/>
            </a:endParaRPr>
          </a:p>
          <a:p>
            <a:r>
              <a:rPr lang="zh-CN" altLang="en-US" sz="2400">
                <a:latin typeface="宋体" panose="02010600030101010101" pitchFamily="2" charset="-122"/>
                <a:ea typeface="宋体" panose="02010600030101010101" pitchFamily="2" charset="-122"/>
                <a:cs typeface="宋体" panose="02010600030101010101" pitchFamily="2" charset="-122"/>
                <a:sym typeface="+mn-ea"/>
              </a:rPr>
              <a:t>问题：对高频噪声敏感，可能放大干扰信号。</a:t>
            </a:r>
            <a:endParaRPr lang="zh-CN" altLang="en-US" sz="2400">
              <a:latin typeface="宋体" panose="02010600030101010101" pitchFamily="2" charset="-122"/>
              <a:ea typeface="宋体" panose="02010600030101010101" pitchFamily="2" charset="-122"/>
              <a:cs typeface="宋体" panose="02010600030101010101" pitchFamily="2" charset="-122"/>
            </a:endParaRPr>
          </a:p>
        </p:txBody>
      </p:sp>
      <p:pic>
        <p:nvPicPr>
          <p:cNvPr id="2097162" name="图片 2"/>
          <p:cNvPicPr>
            <a:picLocks noChangeAspect="1"/>
          </p:cNvPicPr>
          <p:nvPr/>
        </p:nvPicPr>
        <p:blipFill>
          <a:blip r:embed="rId1"/>
          <a:stretch>
            <a:fillRect/>
          </a:stretch>
        </p:blipFill>
        <p:spPr>
          <a:xfrm>
            <a:off x="512445" y="2442845"/>
            <a:ext cx="5172075" cy="2190750"/>
          </a:xfrm>
          <a:prstGeom prst="rect">
            <a:avLst/>
          </a:prstGeom>
        </p:spPr>
      </p:pic>
      <p:pic>
        <p:nvPicPr>
          <p:cNvPr id="2097163" name="图片 3"/>
          <p:cNvPicPr>
            <a:picLocks noChangeAspect="1"/>
          </p:cNvPicPr>
          <p:nvPr/>
        </p:nvPicPr>
        <p:blipFill>
          <a:blip r:embed="rId2"/>
          <a:stretch>
            <a:fillRect/>
          </a:stretch>
        </p:blipFill>
        <p:spPr>
          <a:xfrm>
            <a:off x="512445" y="4994910"/>
            <a:ext cx="5911850" cy="791845"/>
          </a:xfrm>
          <a:prstGeom prst="rect">
            <a:avLst/>
          </a:prstGeom>
        </p:spPr>
      </p:pic>
    </p:spTree>
    <p:custDataLst>
      <p:tags r:id="rId3"/>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65" name=""/>
        <p:cNvGrpSpPr/>
        <p:nvPr/>
      </p:nvGrpSpPr>
      <p:grpSpPr/>
      <p:pic>
        <p:nvPicPr>
          <p:cNvPr id="2097164" name="图片 4"/>
          <p:cNvPicPr>
            <a:picLocks noChangeAspect="1"/>
          </p:cNvPicPr>
          <p:nvPr/>
        </p:nvPicPr>
        <p:blipFill>
          <a:blip r:embed="rId1"/>
          <a:stretch>
            <a:fillRect/>
          </a:stretch>
        </p:blipFill>
        <p:spPr>
          <a:xfrm>
            <a:off x="662305" y="1631950"/>
            <a:ext cx="8639175" cy="3048000"/>
          </a:xfrm>
          <a:prstGeom prst="rect">
            <a:avLst/>
          </a:prstGeom>
        </p:spPr>
      </p:pic>
      <p:sp>
        <p:nvSpPr>
          <p:cNvPr id="1048637" name="文本框 3"/>
          <p:cNvSpPr txBox="1"/>
          <p:nvPr/>
        </p:nvSpPr>
        <p:spPr>
          <a:xfrm>
            <a:off x="662305" y="697230"/>
            <a:ext cx="4064000" cy="706755"/>
          </a:xfrm>
          <a:prstGeom prst="rect">
            <a:avLst/>
          </a:prstGeom>
          <a:noFill/>
        </p:spPr>
        <p:txBody>
          <a:bodyPr wrap="square" rtlCol="0">
            <a:spAutoFit/>
          </a:bodyPr>
          <a:p>
            <a:r>
              <a:rPr lang="zh-CN" altLang="en-US" sz="4000" b="1">
                <a:latin typeface="宋体" panose="02010600030101010101" pitchFamily="2" charset="-122"/>
                <a:ea typeface="宋体" panose="02010600030101010101" pitchFamily="2" charset="-122"/>
              </a:rPr>
              <a:t>输出舵机运动量</a:t>
            </a:r>
            <a:endParaRPr lang="zh-CN" altLang="en-US" sz="4000" b="1">
              <a:latin typeface="宋体" panose="02010600030101010101" pitchFamily="2" charset="-122"/>
              <a:ea typeface="宋体" panose="02010600030101010101" pitchFamily="2" charset="-122"/>
            </a:endParaRPr>
          </a:p>
        </p:txBody>
      </p:sp>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p:sp>
        <p:nvSpPr>
          <p:cNvPr id="1048638" name="标题 1"/>
          <p:cNvSpPr>
            <a:spLocks noGrp="1"/>
          </p:cNvSpPr>
          <p:nvPr>
            <p:ph type="title"/>
            <p:custDataLst>
              <p:tags r:id="rId1"/>
            </p:custDataLst>
          </p:nvPr>
        </p:nvSpPr>
        <p:spPr>
          <a:xfrm>
            <a:off x="673100" y="608330"/>
            <a:ext cx="10681335" cy="705485"/>
          </a:xfrm>
        </p:spPr>
        <p:txBody>
          <a:bodyPr/>
          <a:p>
            <a:r>
              <a:rPr lang="en-US" altLang="zh-CN" sz="4000" b="1">
                <a:latin typeface="宋体" panose="02010600030101010101" pitchFamily="2" charset="-122"/>
                <a:ea typeface="宋体" panose="02010600030101010101" pitchFamily="2" charset="-122"/>
                <a:cs typeface="宋体" panose="02010600030101010101" pitchFamily="2" charset="-122"/>
              </a:rPr>
              <a:t>PID</a:t>
            </a:r>
            <a:r>
              <a:rPr lang="zh-CN" altLang="en-US" sz="4000" b="1">
                <a:latin typeface="宋体" panose="02010600030101010101" pitchFamily="2" charset="-122"/>
                <a:ea typeface="宋体" panose="02010600030101010101" pitchFamily="2" charset="-122"/>
                <a:cs typeface="宋体" panose="02010600030101010101" pitchFamily="2" charset="-122"/>
              </a:rPr>
              <a:t>手动整定</a:t>
            </a:r>
            <a:endParaRPr lang="zh-CN" altLang="en-US" sz="4000" b="1">
              <a:latin typeface="宋体" panose="02010600030101010101" pitchFamily="2" charset="-122"/>
              <a:ea typeface="宋体" panose="02010600030101010101" pitchFamily="2" charset="-122"/>
              <a:cs typeface="宋体" panose="02010600030101010101" pitchFamily="2" charset="-122"/>
            </a:endParaRPr>
          </a:p>
        </p:txBody>
      </p:sp>
      <p:sp>
        <p:nvSpPr>
          <p:cNvPr id="1048639" name="文本框 2"/>
          <p:cNvSpPr txBox="1"/>
          <p:nvPr/>
        </p:nvSpPr>
        <p:spPr>
          <a:xfrm>
            <a:off x="673100" y="1511935"/>
            <a:ext cx="10681335" cy="786765"/>
          </a:xfrm>
          <a:prstGeom prst="rect">
            <a:avLst/>
          </a:prstGeom>
          <a:noFill/>
        </p:spPr>
        <p:txBody>
          <a:bodyPr wrap="square" rtlCol="0">
            <a:noAutofit/>
          </a:bodyPr>
          <a:p>
            <a:r>
              <a:rPr lang="zh-CN" altLang="en-US" sz="4000" b="1">
                <a:latin typeface="宋体" panose="02010600030101010101" pitchFamily="2" charset="-122"/>
                <a:ea typeface="宋体" panose="02010600030101010101" pitchFamily="2" charset="-122"/>
              </a:rPr>
              <a:t>临界比例法</a:t>
            </a:r>
            <a:endParaRPr lang="zh-CN" altLang="en-US" sz="4000" b="1">
              <a:latin typeface="宋体" panose="02010600030101010101" pitchFamily="2" charset="-122"/>
              <a:ea typeface="宋体" panose="02010600030101010101" pitchFamily="2" charset="-122"/>
            </a:endParaRPr>
          </a:p>
        </p:txBody>
      </p:sp>
    </p:spTree>
    <p:custDataLst>
      <p:tags r:id="rId2"/>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53" name=""/>
        <p:cNvGrpSpPr/>
        <p:nvPr/>
      </p:nvGrpSpPr>
      <p:grpSpPr/>
      <p:sp>
        <p:nvSpPr>
          <p:cNvPr id="1048610" name="文本框 2"/>
          <p:cNvSpPr txBox="1"/>
          <p:nvPr/>
        </p:nvSpPr>
        <p:spPr>
          <a:xfrm>
            <a:off x="936625" y="1475740"/>
            <a:ext cx="10648950" cy="4246245"/>
          </a:xfrm>
          <a:prstGeom prst="rect">
            <a:avLst/>
          </a:prstGeom>
          <a:noFill/>
        </p:spPr>
        <p:txBody>
          <a:bodyPr wrap="square" rtlCol="0" anchor="t">
            <a:spAutoFit/>
          </a:bodyPr>
          <a:p>
            <a:r>
              <a:rPr lang="en-US" altLang="zh-CN"/>
              <a:t>1. </a:t>
            </a:r>
            <a:r>
              <a:rPr lang="zh-CN" altLang="en-US"/>
              <a:t>条件积分：只在特定误差范围内累积</a:t>
            </a:r>
            <a:endParaRPr lang="zh-CN" altLang="en-US"/>
          </a:p>
          <a:p>
            <a:r>
              <a:rPr lang="en-US" altLang="zh-CN"/>
              <a:t>if self.dead_zone_pixels &lt; abs(error_x) &lt; self.integration_zone_pixels:</a:t>
            </a:r>
            <a:endParaRPr lang="en-US" altLang="zh-CN"/>
          </a:p>
          <a:p>
            <a:r>
              <a:rPr lang="en-US" altLang="zh-CN"/>
              <a:t>    self.integral_x += error_x</a:t>
            </a:r>
            <a:endParaRPr lang="en-US" altLang="zh-CN"/>
          </a:p>
          <a:p>
            <a:r>
              <a:rPr lang="en-US" altLang="zh-CN"/>
              <a:t>else:</a:t>
            </a:r>
            <a:endParaRPr lang="en-US" altLang="zh-CN"/>
          </a:p>
          <a:p>
            <a:r>
              <a:rPr lang="en-US" altLang="zh-CN"/>
              <a:t>    self.integral_x *= 0.9  # </a:t>
            </a:r>
            <a:r>
              <a:rPr lang="zh-CN" altLang="en-US"/>
              <a:t>衰减积分</a:t>
            </a:r>
            <a:endParaRPr lang="zh-CN" altLang="en-US"/>
          </a:p>
          <a:p>
            <a:endParaRPr lang="en-US" altLang="zh-CN"/>
          </a:p>
          <a:p>
            <a:r>
              <a:rPr lang="en-US" altLang="zh-CN"/>
              <a:t>2. </a:t>
            </a:r>
            <a:r>
              <a:rPr lang="zh-CN" altLang="en-US"/>
              <a:t>过零点清零积分（防止超调关键）</a:t>
            </a:r>
            <a:endParaRPr lang="zh-CN" altLang="en-US"/>
          </a:p>
          <a:p>
            <a:r>
              <a:rPr lang="en-US" altLang="zh-CN"/>
              <a:t>if np.sign(error_x) != np.sign(self.last_error_x) and abs(self.last_error_x) &gt; self.dead_zone_pixels:</a:t>
            </a:r>
            <a:endParaRPr lang="en-US" altLang="zh-CN"/>
          </a:p>
          <a:p>
            <a:r>
              <a:rPr lang="en-US" altLang="zh-CN"/>
              <a:t>    self.integral_x = 0.0</a:t>
            </a:r>
            <a:endParaRPr lang="en-US" altLang="zh-CN"/>
          </a:p>
          <a:p>
            <a:endParaRPr lang="en-US" altLang="zh-CN"/>
          </a:p>
          <a:p>
            <a:r>
              <a:rPr lang="en-US" altLang="zh-CN"/>
              <a:t>3. </a:t>
            </a:r>
            <a:r>
              <a:rPr lang="zh-CN" altLang="en-US"/>
              <a:t>积分限幅</a:t>
            </a:r>
            <a:endParaRPr lang="zh-CN" altLang="en-US"/>
          </a:p>
          <a:p>
            <a:r>
              <a:rPr lang="en-US" altLang="zh-CN"/>
              <a:t>max_integral_x = 5000 / self.ki_x if self.ki_x &gt; 1e-6 else 0</a:t>
            </a:r>
            <a:endParaRPr lang="en-US" altLang="zh-CN"/>
          </a:p>
          <a:p>
            <a:r>
              <a:rPr lang="en-US" altLang="zh-CN"/>
              <a:t>self.integral_x = np.clip(self.integral_x, -max_integral_x, max_integral_x)</a:t>
            </a:r>
            <a:endParaRPr lang="en-US" altLang="zh-CN"/>
          </a:p>
          <a:p>
            <a:endParaRPr lang="en-US" altLang="zh-CN"/>
          </a:p>
          <a:p>
            <a:r>
              <a:rPr lang="en-US" altLang="zh-CN"/>
              <a:t>i_term_x = self.ki_x * self.integral_x</a:t>
            </a:r>
            <a:endParaRPr lang="zh-CN" altLang="en-US"/>
          </a:p>
        </p:txBody>
      </p:sp>
      <p:sp>
        <p:nvSpPr>
          <p:cNvPr id="1048611" name="文本框 5"/>
          <p:cNvSpPr txBox="1"/>
          <p:nvPr/>
        </p:nvSpPr>
        <p:spPr>
          <a:xfrm>
            <a:off x="936625" y="624840"/>
            <a:ext cx="10648315" cy="619125"/>
          </a:xfrm>
          <a:prstGeom prst="rect">
            <a:avLst/>
          </a:prstGeom>
          <a:noFill/>
        </p:spPr>
        <p:txBody>
          <a:bodyPr wrap="square" rtlCol="0">
            <a:noAutofit/>
          </a:bodyPr>
          <a:p>
            <a:r>
              <a:rPr lang="zh-CN" altLang="en-US" sz="4000" b="1">
                <a:latin typeface="宋体" panose="02010600030101010101" pitchFamily="2" charset="-122"/>
                <a:ea typeface="宋体" panose="02010600030101010101" pitchFamily="2" charset="-122"/>
                <a:cs typeface="宋体" panose="02010600030101010101" pitchFamily="2" charset="-122"/>
              </a:rPr>
              <a:t>积分项</a:t>
            </a:r>
            <a:r>
              <a:rPr lang="en-US" altLang="zh-CN" sz="4000" b="1">
                <a:latin typeface="宋体" panose="02010600030101010101" pitchFamily="2" charset="-122"/>
                <a:ea typeface="宋体" panose="02010600030101010101" pitchFamily="2" charset="-122"/>
                <a:cs typeface="宋体" panose="02010600030101010101" pitchFamily="2" charset="-122"/>
              </a:rPr>
              <a:t> (I) - </a:t>
            </a:r>
            <a:r>
              <a:rPr lang="zh-CN" altLang="en-US" sz="4000" b="1">
                <a:latin typeface="宋体" panose="02010600030101010101" pitchFamily="2" charset="-122"/>
                <a:ea typeface="宋体" panose="02010600030101010101" pitchFamily="2" charset="-122"/>
                <a:cs typeface="宋体" panose="02010600030101010101" pitchFamily="2" charset="-122"/>
              </a:rPr>
              <a:t>带有智能抗饱和</a:t>
            </a:r>
            <a:endParaRPr lang="zh-CN" altLang="en-US" sz="4000" b="1">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52" name=""/>
        <p:cNvGrpSpPr/>
        <p:nvPr/>
      </p:nvGrpSpPr>
      <p:grpSpPr/>
      <p:sp>
        <p:nvSpPr>
          <p:cNvPr id="1048604" name="标题 1"/>
          <p:cNvSpPr>
            <a:spLocks noGrp="1"/>
          </p:cNvSpPr>
          <p:nvPr>
            <p:ph type="title"/>
            <p:custDataLst>
              <p:tags r:id="rId1"/>
            </p:custDataLst>
          </p:nvPr>
        </p:nvSpPr>
        <p:spPr/>
        <p:txBody>
          <a:bodyPr/>
          <a:p>
            <a:r>
              <a:rPr lang="zh-CN" altLang="en-US" sz="4000" b="1">
                <a:latin typeface="宋体" panose="02010600030101010101" pitchFamily="2" charset="-122"/>
                <a:ea typeface="宋体" panose="02010600030101010101" pitchFamily="2" charset="-122"/>
              </a:rPr>
              <a:t>死区控制</a:t>
            </a:r>
            <a:endParaRPr lang="zh-CN" altLang="en-US" sz="4000" b="1">
              <a:latin typeface="宋体" panose="02010600030101010101" pitchFamily="2" charset="-122"/>
              <a:ea typeface="宋体" panose="02010600030101010101" pitchFamily="2" charset="-122"/>
            </a:endParaRPr>
          </a:p>
        </p:txBody>
      </p:sp>
      <p:sp>
        <p:nvSpPr>
          <p:cNvPr id="1048605" name="文本框 3"/>
          <p:cNvSpPr txBox="1"/>
          <p:nvPr/>
        </p:nvSpPr>
        <p:spPr>
          <a:xfrm>
            <a:off x="608330" y="1313180"/>
            <a:ext cx="10969625" cy="662305"/>
          </a:xfrm>
          <a:prstGeom prst="rect">
            <a:avLst/>
          </a:prstGeom>
          <a:noFill/>
        </p:spPr>
        <p:txBody>
          <a:bodyPr wrap="square" rtlCol="0" anchor="t">
            <a:noAutofit/>
          </a:bodyPr>
          <a:p>
            <a:r>
              <a:rPr lang="en-US" altLang="zh-CN"/>
              <a:t>self.dead_zone_pixels = 2  # 2</a:t>
            </a:r>
            <a:r>
              <a:rPr lang="zh-CN" altLang="en-US"/>
              <a:t>像素死区</a:t>
            </a:r>
            <a:endParaRPr lang="zh-CN" altLang="en-US"/>
          </a:p>
        </p:txBody>
      </p:sp>
      <p:sp>
        <p:nvSpPr>
          <p:cNvPr id="1048606" name="文本框 6"/>
          <p:cNvSpPr txBox="1"/>
          <p:nvPr>
            <p:custDataLst>
              <p:tags r:id="rId2"/>
            </p:custDataLst>
          </p:nvPr>
        </p:nvSpPr>
        <p:spPr>
          <a:xfrm>
            <a:off x="608330" y="2268855"/>
            <a:ext cx="10969625" cy="771525"/>
          </a:xfrm>
          <a:prstGeom prst="rect">
            <a:avLst/>
          </a:prstGeom>
          <a:noFill/>
        </p:spPr>
        <p:txBody>
          <a:bodyPr wrap="square" rtlCol="0">
            <a:noAutofit/>
          </a:bodyPr>
          <a:p>
            <a:r>
              <a:rPr lang="zh-CN" altLang="en-US" sz="4000" b="1">
                <a:latin typeface="宋体" panose="02010600030101010101" pitchFamily="2" charset="-122"/>
                <a:ea typeface="宋体" panose="02010600030101010101" pitchFamily="2" charset="-122"/>
              </a:rPr>
              <a:t>稳定性检测</a:t>
            </a:r>
            <a:endParaRPr lang="zh-CN" altLang="en-US" sz="4000" b="1">
              <a:latin typeface="宋体" panose="02010600030101010101" pitchFamily="2" charset="-122"/>
              <a:ea typeface="宋体" panose="02010600030101010101" pitchFamily="2" charset="-122"/>
            </a:endParaRPr>
          </a:p>
        </p:txBody>
      </p:sp>
      <p:sp>
        <p:nvSpPr>
          <p:cNvPr id="1048607" name="文本框 7"/>
          <p:cNvSpPr txBox="1"/>
          <p:nvPr/>
        </p:nvSpPr>
        <p:spPr>
          <a:xfrm>
            <a:off x="608330" y="3124835"/>
            <a:ext cx="10969625" cy="1158240"/>
          </a:xfrm>
          <a:prstGeom prst="rect">
            <a:avLst/>
          </a:prstGeom>
          <a:noFill/>
        </p:spPr>
        <p:txBody>
          <a:bodyPr wrap="square" rtlCol="0" anchor="t">
            <a:spAutoFit/>
          </a:bodyPr>
          <a:p>
            <a:r>
              <a:rPr lang="en-US" altLang="zh-CN"/>
              <a:t>if error_magnitude &lt; self.dead_zone_pixels:</a:t>
            </a:r>
            <a:endParaRPr lang="en-US" altLang="zh-CN"/>
          </a:p>
          <a:p>
            <a:r>
              <a:rPr lang="en-US" altLang="zh-CN"/>
              <a:t>    self.settled_count += 1</a:t>
            </a:r>
            <a:endParaRPr lang="en-US" altLang="zh-CN"/>
          </a:p>
          <a:p>
            <a:r>
              <a:rPr lang="en-US" altLang="zh-CN"/>
              <a:t>    if self.settled_count &gt;= self.settle_threshold:  # </a:t>
            </a:r>
            <a:r>
              <a:rPr lang="zh-CN" altLang="en-US"/>
              <a:t>连续</a:t>
            </a:r>
            <a:r>
              <a:rPr lang="en-US" altLang="zh-CN"/>
              <a:t>5</a:t>
            </a:r>
            <a:r>
              <a:rPr lang="zh-CN" altLang="en-US"/>
              <a:t>帧稳定</a:t>
            </a:r>
            <a:endParaRPr lang="zh-CN" altLang="en-US"/>
          </a:p>
          <a:p>
            <a:r>
              <a:rPr lang="en-US" altLang="zh-CN"/>
              <a:t>        is_stable = True</a:t>
            </a:r>
            <a:endParaRPr lang="zh-CN" altLang="en-US"/>
          </a:p>
        </p:txBody>
      </p:sp>
      <p:sp>
        <p:nvSpPr>
          <p:cNvPr id="1048608" name="文本框 9"/>
          <p:cNvSpPr txBox="1"/>
          <p:nvPr/>
        </p:nvSpPr>
        <p:spPr>
          <a:xfrm>
            <a:off x="608330" y="4408170"/>
            <a:ext cx="10970260" cy="706755"/>
          </a:xfrm>
          <a:prstGeom prst="rect">
            <a:avLst/>
          </a:prstGeom>
          <a:noFill/>
        </p:spPr>
        <p:txBody>
          <a:bodyPr wrap="square" rtlCol="0">
            <a:spAutoFit/>
          </a:bodyPr>
          <a:p>
            <a:r>
              <a:rPr lang="zh-CN" altLang="en-US" sz="4000" b="1">
                <a:latin typeface="宋体" panose="02010600030101010101" pitchFamily="2" charset="-122"/>
                <a:ea typeface="宋体" panose="02010600030101010101" pitchFamily="2" charset="-122"/>
              </a:rPr>
              <a:t>输出限制</a:t>
            </a:r>
            <a:endParaRPr lang="zh-CN" altLang="en-US" sz="4000" b="1">
              <a:latin typeface="宋体" panose="02010600030101010101" pitchFamily="2" charset="-122"/>
              <a:ea typeface="宋体" panose="02010600030101010101" pitchFamily="2" charset="-122"/>
            </a:endParaRPr>
          </a:p>
        </p:txBody>
      </p:sp>
      <p:sp>
        <p:nvSpPr>
          <p:cNvPr id="1048609" name="文本框 10"/>
          <p:cNvSpPr txBox="1"/>
          <p:nvPr/>
        </p:nvSpPr>
        <p:spPr>
          <a:xfrm>
            <a:off x="608330" y="5199380"/>
            <a:ext cx="10908030" cy="368300"/>
          </a:xfrm>
          <a:prstGeom prst="rect">
            <a:avLst/>
          </a:prstGeom>
          <a:noFill/>
        </p:spPr>
        <p:txBody>
          <a:bodyPr wrap="square" rtlCol="0" anchor="t">
            <a:spAutoFit/>
          </a:bodyPr>
          <a:p>
            <a:r>
              <a:rPr lang="en-US" altLang="zh-CN"/>
              <a:t>angle_adjust_x = np.clip(angle_adjust_x, -self.max_angle_adjust, self.max_angle_adjust)</a:t>
            </a:r>
            <a:endParaRPr lang="zh-CN" altLang="en-US"/>
          </a:p>
        </p:txBody>
      </p:sp>
    </p:spTree>
    <p:custDataLst>
      <p:tags r:id="rId3"/>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p:sp>
        <p:nvSpPr>
          <p:cNvPr id="1048602" name="标题 1"/>
          <p:cNvSpPr>
            <a:spLocks noGrp="1"/>
          </p:cNvSpPr>
          <p:nvPr>
            <p:ph type="title"/>
            <p:custDataLst>
              <p:tags r:id="rId1"/>
            </p:custDataLst>
          </p:nvPr>
        </p:nvSpPr>
        <p:spPr/>
        <p:txBody>
          <a:bodyPr>
            <a:noAutofit/>
          </a:bodyPr>
          <a:p>
            <a:r>
              <a:rPr lang="zh-CN" altLang="en-US" sz="4000" b="1">
                <a:latin typeface="宋体" panose="02010600030101010101" pitchFamily="2" charset="-122"/>
                <a:ea typeface="宋体" panose="02010600030101010101" pitchFamily="2" charset="-122"/>
              </a:rPr>
              <a:t>当前情况</a:t>
            </a:r>
            <a:endParaRPr lang="zh-CN" altLang="en-US" sz="4000" b="1">
              <a:latin typeface="宋体" panose="02010600030101010101" pitchFamily="2" charset="-122"/>
              <a:ea typeface="宋体" panose="02010600030101010101" pitchFamily="2" charset="-122"/>
            </a:endParaRPr>
          </a:p>
        </p:txBody>
      </p:sp>
      <p:pic>
        <p:nvPicPr>
          <p:cNvPr id="2097152" name="图片 3"/>
          <p:cNvPicPr>
            <a:picLocks noChangeAspect="1"/>
          </p:cNvPicPr>
          <p:nvPr/>
        </p:nvPicPr>
        <p:blipFill>
          <a:blip r:embed="rId2"/>
          <a:stretch>
            <a:fillRect/>
          </a:stretch>
        </p:blipFill>
        <p:spPr>
          <a:xfrm>
            <a:off x="1422400" y="1602105"/>
            <a:ext cx="3677285" cy="4296410"/>
          </a:xfrm>
          <a:prstGeom prst="rect">
            <a:avLst/>
          </a:prstGeom>
        </p:spPr>
      </p:pic>
      <p:pic>
        <p:nvPicPr>
          <p:cNvPr id="2097153" name="图片 4"/>
          <p:cNvPicPr>
            <a:picLocks noChangeAspect="1"/>
          </p:cNvPicPr>
          <p:nvPr/>
        </p:nvPicPr>
        <p:blipFill>
          <a:blip r:embed="rId3"/>
          <a:stretch>
            <a:fillRect/>
          </a:stretch>
        </p:blipFill>
        <p:spPr>
          <a:xfrm>
            <a:off x="6125845" y="1602105"/>
            <a:ext cx="4133850" cy="4363720"/>
          </a:xfrm>
          <a:prstGeom prst="rect">
            <a:avLst/>
          </a:prstGeom>
        </p:spPr>
      </p:pic>
    </p:spTree>
    <p:custDataLst>
      <p:tags r:id="rId4"/>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sp>
        <p:nvSpPr>
          <p:cNvPr id="1048587" name="文本框 2"/>
          <p:cNvSpPr txBox="1"/>
          <p:nvPr/>
        </p:nvSpPr>
        <p:spPr>
          <a:xfrm>
            <a:off x="936625" y="1475740"/>
            <a:ext cx="10648950" cy="2491741"/>
          </a:xfrm>
          <a:prstGeom prst="rect">
            <a:avLst/>
          </a:prstGeom>
          <a:noFill/>
        </p:spPr>
        <p:txBody>
          <a:bodyPr wrap="square" rtlCol="0" anchor="t">
            <a:spAutoFit/>
          </a:bodyPr>
          <a:lstStyle>
            <a:defPPr>
              <a:defRPr lang="zh-CN"/>
            </a:defPPr>
            <a:lvl1pPr marL="0" algn="l" defTabSz="914400" rtl="0" eaLnBrk="1" latinLnBrk="0" hangingPunct="1">
              <a:defRPr sz="1800" kern="1200">
                <a:solidFill>
                  <a:srgbClr val="000000"/>
                </a:solidFill>
                <a:latin typeface="+mn-lt"/>
                <a:ea typeface="+mn-ea"/>
                <a:cs typeface="+mn-cs"/>
              </a:defRPr>
            </a:lvl1pPr>
            <a:lvl2pPr marL="457200" algn="l" defTabSz="914400" rtl="0" eaLnBrk="1" latinLnBrk="0" hangingPunct="1">
              <a:defRPr sz="1800" kern="1200">
                <a:solidFill>
                  <a:srgbClr val="000000"/>
                </a:solidFill>
                <a:latin typeface="+mn-lt"/>
                <a:ea typeface="+mn-ea"/>
                <a:cs typeface="+mn-cs"/>
              </a:defRPr>
            </a:lvl2pPr>
            <a:lvl3pPr marL="914400" algn="l" defTabSz="914400" rtl="0" eaLnBrk="1" latinLnBrk="0" hangingPunct="1">
              <a:defRPr sz="1800" kern="1200">
                <a:solidFill>
                  <a:srgbClr val="000000"/>
                </a:solidFill>
                <a:latin typeface="+mn-lt"/>
                <a:ea typeface="+mn-ea"/>
                <a:cs typeface="+mn-cs"/>
              </a:defRPr>
            </a:lvl3pPr>
            <a:lvl4pPr marL="1371600" algn="l" defTabSz="914400" rtl="0" eaLnBrk="1" latinLnBrk="0" hangingPunct="1">
              <a:defRPr sz="1800" kern="1200">
                <a:solidFill>
                  <a:srgbClr val="000000"/>
                </a:solidFill>
                <a:latin typeface="+mn-lt"/>
                <a:ea typeface="+mn-ea"/>
                <a:cs typeface="+mn-cs"/>
              </a:defRPr>
            </a:lvl4pPr>
            <a:lvl5pPr marL="1828800" algn="l" defTabSz="914400" rtl="0" eaLnBrk="1" latinLnBrk="0" hangingPunct="1">
              <a:defRPr sz="1800" kern="1200">
                <a:solidFill>
                  <a:srgbClr val="000000"/>
                </a:solidFill>
                <a:latin typeface="+mn-lt"/>
                <a:ea typeface="+mn-ea"/>
                <a:cs typeface="+mn-cs"/>
              </a:defRPr>
            </a:lvl5pPr>
            <a:lvl6pPr marL="2286000" algn="l" defTabSz="914400" rtl="0" eaLnBrk="1" latinLnBrk="0" hangingPunct="1">
              <a:defRPr sz="1800" kern="1200">
                <a:solidFill>
                  <a:srgbClr val="000000"/>
                </a:solidFill>
                <a:latin typeface="+mn-lt"/>
                <a:ea typeface="+mn-ea"/>
                <a:cs typeface="+mn-cs"/>
              </a:defRPr>
            </a:lvl6pPr>
            <a:lvl7pPr marL="2743200" algn="l" defTabSz="914400" rtl="0" eaLnBrk="1" latinLnBrk="0" hangingPunct="1">
              <a:defRPr sz="1800" kern="1200">
                <a:solidFill>
                  <a:srgbClr val="000000"/>
                </a:solidFill>
                <a:latin typeface="+mn-lt"/>
                <a:ea typeface="+mn-ea"/>
                <a:cs typeface="+mn-cs"/>
              </a:defRPr>
            </a:lvl7pPr>
            <a:lvl8pPr marL="3200400" algn="l" defTabSz="914400" rtl="0" eaLnBrk="1" latinLnBrk="0" hangingPunct="1">
              <a:defRPr sz="1800" kern="1200">
                <a:solidFill>
                  <a:srgbClr val="000000"/>
                </a:solidFill>
                <a:latin typeface="+mn-lt"/>
                <a:ea typeface="+mn-ea"/>
                <a:cs typeface="+mn-cs"/>
              </a:defRPr>
            </a:lvl8pPr>
            <a:lvl9pPr marL="3657600" algn="l" defTabSz="914400" rtl="0" eaLnBrk="1" latinLnBrk="0" hangingPunct="1">
              <a:defRPr sz="1800" kern="1200">
                <a:solidFill>
                  <a:srgbClr val="000000"/>
                </a:solidFill>
                <a:latin typeface="+mn-lt"/>
                <a:ea typeface="+mn-ea"/>
                <a:cs typeface="+mn-cs"/>
              </a:defRPr>
            </a:lvl9pPr>
          </a:lstStyle>
          <a:p>
            <a:r>
              <a:rPr lang="en-US" altLang="zh-CN">
                <a:latin typeface="Arial" panose="020B0604020202020204"/>
              </a:rPr>
              <a:t>1. 硬件要求</a:t>
            </a:r>
            <a:endParaRPr lang="zh-CN" altLang="en-US"/>
          </a:p>
          <a:p>
            <a:r>
              <a:rPr lang="en-US" altLang="zh-CN">
                <a:latin typeface="Arial" panose="020B0604020202020204"/>
              </a:rPr>
              <a:t>a. 帧率</a:t>
            </a:r>
            <a:endParaRPr lang="zh-CN" altLang="en-US"/>
          </a:p>
          <a:p>
            <a:r>
              <a:rPr lang="en-US" altLang="zh-CN">
                <a:latin typeface="Arial" panose="020B0604020202020204"/>
              </a:rPr>
              <a:t>要求：尽可能高。</a:t>
            </a:r>
            <a:endParaRPr lang="zh-CN" altLang="en-US"/>
          </a:p>
          <a:p>
            <a:r>
              <a:rPr lang="en-US" altLang="zh-CN">
                <a:latin typeface="Arial" panose="020B0604020202020204"/>
              </a:rPr>
              <a:t>b. 快门速度/全局快门</a:t>
            </a:r>
            <a:endParaRPr lang="zh-CN" altLang="en-US"/>
          </a:p>
          <a:p>
            <a:r>
              <a:rPr lang="en-US" altLang="zh-CN"/>
              <a:t>要求： 高快门速度或使用全局快门传感器。</a:t>
            </a:r>
            <a:endParaRPr lang="zh-CN" altLang="en-US"/>
          </a:p>
          <a:p>
            <a:r>
              <a:rPr lang="en-US" altLang="zh-CN"/>
              <a:t>c. 分辨率</a:t>
            </a:r>
            <a:endParaRPr lang="zh-CN" altLang="en-US"/>
          </a:p>
          <a:p>
            <a:r>
              <a:rPr lang="en-US" altLang="zh-CN"/>
              <a:t>要求：适中即可，并非越高越好。</a:t>
            </a:r>
            <a:endParaRPr lang="zh-CN" altLang="en-US"/>
          </a:p>
          <a:p>
            <a:r>
              <a:rPr lang="en-US" altLang="zh-CN"/>
              <a:t>d. 延迟</a:t>
            </a:r>
            <a:endParaRPr lang="zh-CN" altLang="en-US"/>
          </a:p>
          <a:p>
            <a:r>
              <a:rPr lang="en-US" altLang="zh-CN"/>
              <a:t>要求：整个图像采集和处理链路的延迟要尽可能低。</a:t>
            </a:r>
            <a:endParaRPr lang="zh-CN" altLang="en-US"/>
          </a:p>
        </p:txBody>
      </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48" name=""/>
        <p:cNvGrpSpPr/>
        <p:nvPr/>
      </p:nvGrpSpPr>
      <p:grpSpPr>
        <a:xfrm>
          <a:off x="0" y="0"/>
          <a:ext cx="0" cy="0"/>
          <a:chOff x="0" y="0"/>
          <a:chExt cx="0" cy="0"/>
        </a:xfrm>
      </p:grpSpPr>
      <p:sp>
        <p:nvSpPr>
          <p:cNvPr id="1048596" name="文本框 2"/>
          <p:cNvSpPr txBox="1"/>
          <p:nvPr/>
        </p:nvSpPr>
        <p:spPr>
          <a:xfrm>
            <a:off x="936625" y="1475740"/>
            <a:ext cx="10648950" cy="3558540"/>
          </a:xfrm>
          <a:prstGeom prst="rect">
            <a:avLst/>
          </a:prstGeom>
          <a:noFill/>
        </p:spPr>
        <p:txBody>
          <a:bodyPr wrap="square" rtlCol="0" anchor="t">
            <a:spAutoFit/>
          </a:bodyPr>
          <a:lstStyle>
            <a:defPPr>
              <a:defRPr lang="zh-CN"/>
            </a:defPPr>
            <a:lvl1pPr marL="0" algn="l" defTabSz="914400" rtl="0" eaLnBrk="1" latinLnBrk="0" hangingPunct="1">
              <a:defRPr sz="1800" kern="1200">
                <a:solidFill>
                  <a:srgbClr val="000000"/>
                </a:solidFill>
                <a:latin typeface="+mn-lt"/>
                <a:ea typeface="+mn-ea"/>
                <a:cs typeface="+mn-cs"/>
              </a:defRPr>
            </a:lvl1pPr>
            <a:lvl2pPr marL="457200" algn="l" defTabSz="914400" rtl="0" eaLnBrk="1" latinLnBrk="0" hangingPunct="1">
              <a:defRPr sz="1800" kern="1200">
                <a:solidFill>
                  <a:srgbClr val="000000"/>
                </a:solidFill>
                <a:latin typeface="+mn-lt"/>
                <a:ea typeface="+mn-ea"/>
                <a:cs typeface="+mn-cs"/>
              </a:defRPr>
            </a:lvl2pPr>
            <a:lvl3pPr marL="914400" algn="l" defTabSz="914400" rtl="0" eaLnBrk="1" latinLnBrk="0" hangingPunct="1">
              <a:defRPr sz="1800" kern="1200">
                <a:solidFill>
                  <a:srgbClr val="000000"/>
                </a:solidFill>
                <a:latin typeface="+mn-lt"/>
                <a:ea typeface="+mn-ea"/>
                <a:cs typeface="+mn-cs"/>
              </a:defRPr>
            </a:lvl3pPr>
            <a:lvl4pPr marL="1371600" algn="l" defTabSz="914400" rtl="0" eaLnBrk="1" latinLnBrk="0" hangingPunct="1">
              <a:defRPr sz="1800" kern="1200">
                <a:solidFill>
                  <a:srgbClr val="000000"/>
                </a:solidFill>
                <a:latin typeface="+mn-lt"/>
                <a:ea typeface="+mn-ea"/>
                <a:cs typeface="+mn-cs"/>
              </a:defRPr>
            </a:lvl4pPr>
            <a:lvl5pPr marL="1828800" algn="l" defTabSz="914400" rtl="0" eaLnBrk="1" latinLnBrk="0" hangingPunct="1">
              <a:defRPr sz="1800" kern="1200">
                <a:solidFill>
                  <a:srgbClr val="000000"/>
                </a:solidFill>
                <a:latin typeface="+mn-lt"/>
                <a:ea typeface="+mn-ea"/>
                <a:cs typeface="+mn-cs"/>
              </a:defRPr>
            </a:lvl5pPr>
            <a:lvl6pPr marL="2286000" algn="l" defTabSz="914400" rtl="0" eaLnBrk="1" latinLnBrk="0" hangingPunct="1">
              <a:defRPr sz="1800" kern="1200">
                <a:solidFill>
                  <a:srgbClr val="000000"/>
                </a:solidFill>
                <a:latin typeface="+mn-lt"/>
                <a:ea typeface="+mn-ea"/>
                <a:cs typeface="+mn-cs"/>
              </a:defRPr>
            </a:lvl6pPr>
            <a:lvl7pPr marL="2743200" algn="l" defTabSz="914400" rtl="0" eaLnBrk="1" latinLnBrk="0" hangingPunct="1">
              <a:defRPr sz="1800" kern="1200">
                <a:solidFill>
                  <a:srgbClr val="000000"/>
                </a:solidFill>
                <a:latin typeface="+mn-lt"/>
                <a:ea typeface="+mn-ea"/>
                <a:cs typeface="+mn-cs"/>
              </a:defRPr>
            </a:lvl7pPr>
            <a:lvl8pPr marL="3200400" algn="l" defTabSz="914400" rtl="0" eaLnBrk="1" latinLnBrk="0" hangingPunct="1">
              <a:defRPr sz="1800" kern="1200">
                <a:solidFill>
                  <a:srgbClr val="000000"/>
                </a:solidFill>
                <a:latin typeface="+mn-lt"/>
                <a:ea typeface="+mn-ea"/>
                <a:cs typeface="+mn-cs"/>
              </a:defRPr>
            </a:lvl8pPr>
            <a:lvl9pPr marL="3657600" algn="l" defTabSz="914400" rtl="0" eaLnBrk="1" latinLnBrk="0" hangingPunct="1">
              <a:defRPr sz="1800" kern="1200">
                <a:solidFill>
                  <a:srgbClr val="000000"/>
                </a:solidFill>
                <a:latin typeface="+mn-lt"/>
                <a:ea typeface="+mn-ea"/>
                <a:cs typeface="+mn-cs"/>
              </a:defRPr>
            </a:lvl9pPr>
          </a:lstStyle>
          <a:p>
            <a:r>
              <a:rPr lang="en-US" altLang="zh-CN">
                <a:latin typeface="Arial" panose="020B0604020202020204"/>
              </a:rPr>
              <a:t>1. 帧率过低 - 致命缺陷</a:t>
            </a:r>
            <a:endParaRPr lang="zh-CN" altLang="en-US"/>
          </a:p>
          <a:p>
            <a:r>
              <a:rPr lang="en-US" altLang="zh-CN">
                <a:latin typeface="Arial" panose="020B0604020202020204"/>
              </a:rPr>
              <a:t> 相机参数： 在最高分辨率（4024 × 3036，约1200万像素）下，最大帧率仅为 9.7 fps。</a:t>
            </a:r>
            <a:endParaRPr lang="zh-CN" altLang="en-US"/>
          </a:p>
          <a:p>
            <a:r>
              <a:rPr lang="en-US" altLang="zh-CN">
                <a:latin typeface="Arial" panose="020B0604020202020204"/>
              </a:rPr>
              <a:t>PID控制要求： PID控制环路的更新频率需要尽可能高。对于视觉伺服，通常建议至少 30 fps，对于快速追踪，60 fps 或更高 是理想目标。</a:t>
            </a:r>
            <a:endParaRPr lang="zh-CN" altLang="en-US"/>
          </a:p>
          <a:p>
            <a:r>
              <a:rPr lang="zh-CN" altLang="zh-CN">
                <a:latin typeface="Arial" panose="020B0604020202020204"/>
              </a:rPr>
              <a:t>后果</a:t>
            </a:r>
            <a:r>
              <a:rPr lang="zh-CN" altLang="zh-CN">
                <a:latin typeface="Arial" panose="020B0604020202020204"/>
              </a:rPr>
              <a:t>：</a:t>
            </a:r>
            <a:r>
              <a:rPr lang="zh-CN" altLang="zh-CN">
                <a:latin typeface="Arial" panose="020B0604020202020204"/>
              </a:rPr>
              <a:t>运动不连贯： 9.7fps 提供的目标位置信息是“跳跃式”的，无法为PID控制器提供平滑的轨迹输入。</a:t>
            </a:r>
            <a:endParaRPr lang="zh-CN" altLang="en-US"/>
          </a:p>
          <a:p>
            <a:r>
              <a:rPr lang="en-US" altLang="zh-CN">
                <a:latin typeface="Arial" panose="020B0604020202020204"/>
              </a:rPr>
              <a:t>2. 卷帘快门 - 对运动物体不友好</a:t>
            </a:r>
            <a:endParaRPr lang="zh-CN" altLang="en-US"/>
          </a:p>
          <a:p>
            <a:r>
              <a:rPr lang="en-US" altLang="zh-CN"/>
              <a:t>相机参数： CMOS，卷帘快门。</a:t>
            </a:r>
            <a:endParaRPr lang="zh-CN" altLang="en-US"/>
          </a:p>
          <a:p>
            <a:r>
              <a:rPr lang="en-US" altLang="zh-CN"/>
              <a:t>问题： 在拍摄快速移动的物体时，卷帘快门会产生“果冻效应”，导致目标图像扭曲变形。这会直接影响你计算目标中心位置的精度，给PID控制器引入噪声和误差。</a:t>
            </a:r>
            <a:endParaRPr lang="zh-CN" altLang="en-US"/>
          </a:p>
          <a:p>
            <a:r>
              <a:rPr lang="en-US" altLang="zh-CN"/>
              <a:t>3. 分辨率过高 - 性能负担</a:t>
            </a:r>
            <a:endParaRPr lang="zh-CN" altLang="en-US"/>
          </a:p>
          <a:p>
            <a:r>
              <a:rPr lang="en-US" altLang="zh-CN"/>
              <a:t>相机参数： 1200万像素。</a:t>
            </a:r>
            <a:endParaRPr lang="zh-CN" altLang="en-US"/>
          </a:p>
          <a:p>
            <a:r>
              <a:rPr lang="en-US" altLang="zh-CN"/>
              <a:t>问题： 高分辨率对于实时追踪来说是严重的性能浪费和负担。处理一张1200万像素的图片需要大量的计算资源和时间，这会进一步增加系统延迟。</a:t>
            </a:r>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86" name=""/>
        <p:cNvGrpSpPr/>
        <p:nvPr/>
      </p:nvGrpSpPr>
      <p:grpSpPr>
        <a:xfrm>
          <a:off x="0" y="0"/>
          <a:ext cx="0" cy="0"/>
          <a:chOff x="0" y="0"/>
          <a:chExt cx="0" cy="0"/>
        </a:xfrm>
      </p:grpSpPr>
      <p:sp>
        <p:nvSpPr>
          <p:cNvPr id="1048743" name="文本框 2"/>
          <p:cNvSpPr txBox="1"/>
          <p:nvPr/>
        </p:nvSpPr>
        <p:spPr>
          <a:xfrm>
            <a:off x="936625" y="1475740"/>
            <a:ext cx="10648950" cy="4091940"/>
          </a:xfrm>
          <a:prstGeom prst="rect">
            <a:avLst/>
          </a:prstGeom>
          <a:noFill/>
        </p:spPr>
        <p:txBody>
          <a:bodyPr wrap="square" rtlCol="0" anchor="t">
            <a:spAutoFit/>
          </a:bodyPr>
          <a:lstStyle>
            <a:defPPr>
              <a:defRPr lang="zh-CN"/>
            </a:defPPr>
            <a:lvl1pPr marL="0" algn="l" defTabSz="914400" rtl="0" eaLnBrk="1" latinLnBrk="0" hangingPunct="1">
              <a:defRPr sz="1800" kern="1200">
                <a:solidFill>
                  <a:srgbClr val="000000"/>
                </a:solidFill>
                <a:latin typeface="+mn-lt"/>
                <a:ea typeface="+mn-ea"/>
                <a:cs typeface="+mn-cs"/>
              </a:defRPr>
            </a:lvl1pPr>
            <a:lvl2pPr marL="457200" algn="l" defTabSz="914400" rtl="0" eaLnBrk="1" latinLnBrk="0" hangingPunct="1">
              <a:defRPr sz="1800" kern="1200">
                <a:solidFill>
                  <a:srgbClr val="000000"/>
                </a:solidFill>
                <a:latin typeface="+mn-lt"/>
                <a:ea typeface="+mn-ea"/>
                <a:cs typeface="+mn-cs"/>
              </a:defRPr>
            </a:lvl2pPr>
            <a:lvl3pPr marL="914400" algn="l" defTabSz="914400" rtl="0" eaLnBrk="1" latinLnBrk="0" hangingPunct="1">
              <a:defRPr sz="1800" kern="1200">
                <a:solidFill>
                  <a:srgbClr val="000000"/>
                </a:solidFill>
                <a:latin typeface="+mn-lt"/>
                <a:ea typeface="+mn-ea"/>
                <a:cs typeface="+mn-cs"/>
              </a:defRPr>
            </a:lvl3pPr>
            <a:lvl4pPr marL="1371600" algn="l" defTabSz="914400" rtl="0" eaLnBrk="1" latinLnBrk="0" hangingPunct="1">
              <a:defRPr sz="1800" kern="1200">
                <a:solidFill>
                  <a:srgbClr val="000000"/>
                </a:solidFill>
                <a:latin typeface="+mn-lt"/>
                <a:ea typeface="+mn-ea"/>
                <a:cs typeface="+mn-cs"/>
              </a:defRPr>
            </a:lvl4pPr>
            <a:lvl5pPr marL="1828800" algn="l" defTabSz="914400" rtl="0" eaLnBrk="1" latinLnBrk="0" hangingPunct="1">
              <a:defRPr sz="1800" kern="1200">
                <a:solidFill>
                  <a:srgbClr val="000000"/>
                </a:solidFill>
                <a:latin typeface="+mn-lt"/>
                <a:ea typeface="+mn-ea"/>
                <a:cs typeface="+mn-cs"/>
              </a:defRPr>
            </a:lvl5pPr>
            <a:lvl6pPr marL="2286000" algn="l" defTabSz="914400" rtl="0" eaLnBrk="1" latinLnBrk="0" hangingPunct="1">
              <a:defRPr sz="1800" kern="1200">
                <a:solidFill>
                  <a:srgbClr val="000000"/>
                </a:solidFill>
                <a:latin typeface="+mn-lt"/>
                <a:ea typeface="+mn-ea"/>
                <a:cs typeface="+mn-cs"/>
              </a:defRPr>
            </a:lvl6pPr>
            <a:lvl7pPr marL="2743200" algn="l" defTabSz="914400" rtl="0" eaLnBrk="1" latinLnBrk="0" hangingPunct="1">
              <a:defRPr sz="1800" kern="1200">
                <a:solidFill>
                  <a:srgbClr val="000000"/>
                </a:solidFill>
                <a:latin typeface="+mn-lt"/>
                <a:ea typeface="+mn-ea"/>
                <a:cs typeface="+mn-cs"/>
              </a:defRPr>
            </a:lvl7pPr>
            <a:lvl8pPr marL="3200400" algn="l" defTabSz="914400" rtl="0" eaLnBrk="1" latinLnBrk="0" hangingPunct="1">
              <a:defRPr sz="1800" kern="1200">
                <a:solidFill>
                  <a:srgbClr val="000000"/>
                </a:solidFill>
                <a:latin typeface="+mn-lt"/>
                <a:ea typeface="+mn-ea"/>
                <a:cs typeface="+mn-cs"/>
              </a:defRPr>
            </a:lvl8pPr>
            <a:lvl9pPr marL="3657600" algn="l" defTabSz="914400" rtl="0" eaLnBrk="1" latinLnBrk="0" hangingPunct="1">
              <a:defRPr sz="1800" kern="1200">
                <a:solidFill>
                  <a:srgbClr val="000000"/>
                </a:solidFill>
                <a:latin typeface="+mn-lt"/>
                <a:ea typeface="+mn-ea"/>
                <a:cs typeface="+mn-cs"/>
              </a:defRPr>
            </a:lvl9pPr>
          </a:lstStyle>
          <a:p>
            <a:r>
              <a:rPr lang="en-US" altLang="zh-CN">
                <a:latin typeface="Arial" panose="020B0604020202020204"/>
                <a:ea typeface="微软雅黑" panose="020B0503020204020204" charset="-122"/>
              </a:rPr>
              <a:t>1. 卷帘快门</a:t>
            </a:r>
            <a:endParaRPr lang="zh-CN" altLang="en-US"/>
          </a:p>
          <a:p>
            <a:r>
              <a:rPr lang="en-US" altLang="zh-CN">
                <a:latin typeface="Arial" panose="020B0604020202020204"/>
                <a:ea typeface="微软雅黑" panose="020B0503020204020204" charset="-122"/>
              </a:rPr>
              <a:t>这是大多数消费级相机（手机、单反、普通网络摄像头）和部分CMOS工业相机使用的快门。</a:t>
            </a:r>
            <a:endParaRPr lang="zh-CN" altLang="en-US"/>
          </a:p>
          <a:p>
            <a:r>
              <a:rPr lang="en-US" altLang="zh-CN">
                <a:latin typeface="Arial" panose="020B0604020202020204"/>
                <a:ea typeface="微软雅黑" panose="020B0503020204020204" charset="-122"/>
              </a:rPr>
              <a:t>工作原理：</a:t>
            </a:r>
            <a:endParaRPr lang="zh-CN" altLang="en-US"/>
          </a:p>
          <a:p>
            <a:r>
              <a:rPr lang="en-US" altLang="zh-CN">
                <a:latin typeface="Arial" panose="020B0604020202020204"/>
                <a:ea typeface="微软雅黑" panose="020B0503020204020204" charset="-122"/>
              </a:rPr>
              <a:t>传感器的像素不是同时曝光的，而是像“卷帘”一样，逐行依次进行曝光和读取。</a:t>
            </a:r>
            <a:endParaRPr lang="zh-CN" altLang="en-US"/>
          </a:p>
          <a:p>
            <a:r>
              <a:rPr lang="en-US" altLang="zh-CN">
                <a:latin typeface="Arial" panose="020B0604020202020204"/>
                <a:ea typeface="微软雅黑" panose="020B0503020204020204" charset="-122"/>
              </a:rPr>
              <a:t>特点与影响：</a:t>
            </a:r>
            <a:endParaRPr lang="zh-CN" altLang="en-US"/>
          </a:p>
          <a:p>
            <a:r>
              <a:rPr lang="en-US" altLang="zh-CN">
                <a:latin typeface="Arial" panose="020B0604020202020204"/>
                <a:ea typeface="微软雅黑" panose="020B0503020204020204" charset="-122"/>
              </a:rPr>
              <a:t>果冻效应： 这是最显著的特点。如果相机或被拍摄物体快速移动，在曝光过程中，物体的位置已经发生了变化。</a:t>
            </a:r>
            <a:endParaRPr lang="zh-CN" altLang="en-US"/>
          </a:p>
          <a:p>
            <a:r>
              <a:rPr lang="en-US" altLang="zh-CN">
                <a:latin typeface="Arial" panose="020B0604020202020204"/>
                <a:ea typeface="微软雅黑" panose="020B0503020204020204" charset="-122"/>
              </a:rPr>
              <a:t>后果： 图像会出现倾斜、扭曲、拉伸等变形，就像果冻一样晃动。</a:t>
            </a:r>
            <a:endParaRPr lang="zh-CN" altLang="en-US"/>
          </a:p>
          <a:p>
            <a:r>
              <a:rPr lang="en-US" altLang="zh-CN">
                <a:latin typeface="Arial" panose="020B0604020202020204"/>
                <a:ea typeface="微软雅黑" panose="020B0503020204020204" charset="-122"/>
              </a:rPr>
              <a:t>优点：</a:t>
            </a:r>
            <a:endParaRPr lang="zh-CN" altLang="en-US"/>
          </a:p>
          <a:p>
            <a:r>
              <a:rPr lang="en-US" altLang="zh-CN">
                <a:latin typeface="Arial" panose="020B0604020202020204"/>
                <a:ea typeface="微软雅黑" panose="020B0503020204020204" charset="-122"/>
              </a:rPr>
              <a:t>成本较低，电路设计相对简单。</a:t>
            </a:r>
            <a:endParaRPr lang="zh-CN" altLang="en-US"/>
          </a:p>
          <a:p>
            <a:r>
              <a:rPr lang="en-US" altLang="zh-CN">
                <a:latin typeface="Arial" panose="020B0604020202020204"/>
                <a:ea typeface="微软雅黑" panose="020B0503020204020204" charset="-122"/>
              </a:rPr>
              <a:t>可以实现更高的帧率和更低的读出噪声（在像素级）。</a:t>
            </a:r>
            <a:endParaRPr lang="zh-CN" altLang="en-US"/>
          </a:p>
          <a:p>
            <a:r>
              <a:rPr lang="en-US" altLang="zh-CN">
                <a:latin typeface="Arial" panose="020B0604020202020204"/>
                <a:ea typeface="微软雅黑" panose="020B0503020204020204" charset="-122"/>
              </a:rPr>
              <a:t>缺点：</a:t>
            </a:r>
            <a:endParaRPr lang="zh-CN" altLang="en-US"/>
          </a:p>
          <a:p>
            <a:r>
              <a:rPr lang="en-US" altLang="zh-CN">
                <a:latin typeface="Arial" panose="020B0604020202020204"/>
                <a:ea typeface="微软雅黑" panose="020B0503020204020204" charset="-122"/>
              </a:rPr>
              <a:t>不适合拍摄高速运动的物体。</a:t>
            </a:r>
            <a:endParaRPr lang="zh-CN" altLang="en-US"/>
          </a:p>
          <a:p>
            <a:r>
              <a:rPr lang="en-US" altLang="zh-CN">
                <a:latin typeface="Arial" panose="020B0604020202020204"/>
                <a:ea typeface="微软雅黑" panose="020B0503020204020204" charset="-122"/>
              </a:rPr>
              <a:t>会给视觉测量和定位引入几何形变误差。</a:t>
            </a:r>
            <a:endParaRPr lang="zh-CN" altLang="en-US"/>
          </a:p>
          <a:p>
            <a:r>
              <a:rPr lang="en-US" altLang="zh-CN">
                <a:latin typeface="Arial" panose="020B0604020202020204"/>
                <a:ea typeface="微软雅黑" panose="020B0503020204020204" charset="-122"/>
              </a:rPr>
              <a:t>适用场景： 静态或低速场景、对成本敏感且无高速运动的应用。</a:t>
            </a: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p:sp>
        <p:nvSpPr>
          <p:cNvPr id="1048612" name="标题 1"/>
          <p:cNvSpPr>
            <a:spLocks noGrp="1"/>
          </p:cNvSpPr>
          <p:nvPr>
            <p:ph type="title"/>
            <p:custDataLst>
              <p:tags r:id="rId1"/>
            </p:custDataLst>
          </p:nvPr>
        </p:nvSpPr>
        <p:spPr/>
        <p:txBody>
          <a:bodyPr/>
          <a:p>
            <a:endParaRPr lang="zh-CN" altLang="en-US"/>
          </a:p>
        </p:txBody>
      </p:sp>
      <p:pic>
        <p:nvPicPr>
          <p:cNvPr id="2097154" name="图片 3"/>
          <p:cNvPicPr>
            <a:picLocks noChangeAspect="1"/>
          </p:cNvPicPr>
          <p:nvPr/>
        </p:nvPicPr>
        <p:blipFill>
          <a:blip r:embed="rId2"/>
          <a:stretch>
            <a:fillRect/>
          </a:stretch>
        </p:blipFill>
        <p:spPr>
          <a:xfrm>
            <a:off x="1026795" y="1931670"/>
            <a:ext cx="3220085" cy="4330065"/>
          </a:xfrm>
          <a:prstGeom prst="rect">
            <a:avLst/>
          </a:prstGeom>
        </p:spPr>
      </p:pic>
      <p:pic>
        <p:nvPicPr>
          <p:cNvPr id="2097155" name="图片 4"/>
          <p:cNvPicPr>
            <a:picLocks noChangeAspect="1"/>
          </p:cNvPicPr>
          <p:nvPr/>
        </p:nvPicPr>
        <p:blipFill>
          <a:blip r:embed="rId3"/>
          <a:stretch>
            <a:fillRect/>
          </a:stretch>
        </p:blipFill>
        <p:spPr>
          <a:xfrm>
            <a:off x="4949190" y="1931670"/>
            <a:ext cx="3245485" cy="4330065"/>
          </a:xfrm>
          <a:prstGeom prst="rect">
            <a:avLst/>
          </a:prstGeom>
        </p:spPr>
      </p:pic>
    </p:spTree>
    <p:custDataLst>
      <p:tags r:id="rId4"/>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24" name=""/>
        <p:cNvGrpSpPr/>
        <p:nvPr/>
      </p:nvGrpSpPr>
      <p:grpSpPr>
        <a:xfrm>
          <a:off x="0" y="0"/>
          <a:ext cx="0" cy="0"/>
          <a:chOff x="0" y="0"/>
          <a:chExt cx="0" cy="0"/>
        </a:xfrm>
      </p:grpSpPr>
      <p:sp>
        <p:nvSpPr>
          <p:cNvPr id="1048751" name="文本框 2"/>
          <p:cNvSpPr txBox="1"/>
          <p:nvPr/>
        </p:nvSpPr>
        <p:spPr>
          <a:xfrm>
            <a:off x="936625" y="1475740"/>
            <a:ext cx="10648950" cy="4091940"/>
          </a:xfrm>
          <a:prstGeom prst="rect">
            <a:avLst/>
          </a:prstGeom>
          <a:noFill/>
        </p:spPr>
        <p:txBody>
          <a:bodyPr wrap="square" rtlCol="0" anchor="t">
            <a:spAutoFit/>
          </a:bodyPr>
          <a:lstStyle>
            <a:defPPr>
              <a:defRPr lang="zh-CN"/>
            </a:defPPr>
            <a:lvl1pPr marL="0" algn="l" defTabSz="914400" rtl="0" eaLnBrk="1" latinLnBrk="0" hangingPunct="1">
              <a:defRPr sz="1800" kern="1200">
                <a:solidFill>
                  <a:srgbClr val="000000"/>
                </a:solidFill>
                <a:latin typeface="+mn-lt"/>
                <a:ea typeface="+mn-ea"/>
                <a:cs typeface="+mn-cs"/>
              </a:defRPr>
            </a:lvl1pPr>
            <a:lvl2pPr marL="457200" algn="l" defTabSz="914400" rtl="0" eaLnBrk="1" latinLnBrk="0" hangingPunct="1">
              <a:defRPr sz="1800" kern="1200">
                <a:solidFill>
                  <a:srgbClr val="000000"/>
                </a:solidFill>
                <a:latin typeface="+mn-lt"/>
                <a:ea typeface="+mn-ea"/>
                <a:cs typeface="+mn-cs"/>
              </a:defRPr>
            </a:lvl2pPr>
            <a:lvl3pPr marL="914400" algn="l" defTabSz="914400" rtl="0" eaLnBrk="1" latinLnBrk="0" hangingPunct="1">
              <a:defRPr sz="1800" kern="1200">
                <a:solidFill>
                  <a:srgbClr val="000000"/>
                </a:solidFill>
                <a:latin typeface="+mn-lt"/>
                <a:ea typeface="+mn-ea"/>
                <a:cs typeface="+mn-cs"/>
              </a:defRPr>
            </a:lvl3pPr>
            <a:lvl4pPr marL="1371600" algn="l" defTabSz="914400" rtl="0" eaLnBrk="1" latinLnBrk="0" hangingPunct="1">
              <a:defRPr sz="1800" kern="1200">
                <a:solidFill>
                  <a:srgbClr val="000000"/>
                </a:solidFill>
                <a:latin typeface="+mn-lt"/>
                <a:ea typeface="+mn-ea"/>
                <a:cs typeface="+mn-cs"/>
              </a:defRPr>
            </a:lvl4pPr>
            <a:lvl5pPr marL="1828800" algn="l" defTabSz="914400" rtl="0" eaLnBrk="1" latinLnBrk="0" hangingPunct="1">
              <a:defRPr sz="1800" kern="1200">
                <a:solidFill>
                  <a:srgbClr val="000000"/>
                </a:solidFill>
                <a:latin typeface="+mn-lt"/>
                <a:ea typeface="+mn-ea"/>
                <a:cs typeface="+mn-cs"/>
              </a:defRPr>
            </a:lvl5pPr>
            <a:lvl6pPr marL="2286000" algn="l" defTabSz="914400" rtl="0" eaLnBrk="1" latinLnBrk="0" hangingPunct="1">
              <a:defRPr sz="1800" kern="1200">
                <a:solidFill>
                  <a:srgbClr val="000000"/>
                </a:solidFill>
                <a:latin typeface="+mn-lt"/>
                <a:ea typeface="+mn-ea"/>
                <a:cs typeface="+mn-cs"/>
              </a:defRPr>
            </a:lvl6pPr>
            <a:lvl7pPr marL="2743200" algn="l" defTabSz="914400" rtl="0" eaLnBrk="1" latinLnBrk="0" hangingPunct="1">
              <a:defRPr sz="1800" kern="1200">
                <a:solidFill>
                  <a:srgbClr val="000000"/>
                </a:solidFill>
                <a:latin typeface="+mn-lt"/>
                <a:ea typeface="+mn-ea"/>
                <a:cs typeface="+mn-cs"/>
              </a:defRPr>
            </a:lvl7pPr>
            <a:lvl8pPr marL="3200400" algn="l" defTabSz="914400" rtl="0" eaLnBrk="1" latinLnBrk="0" hangingPunct="1">
              <a:defRPr sz="1800" kern="1200">
                <a:solidFill>
                  <a:srgbClr val="000000"/>
                </a:solidFill>
                <a:latin typeface="+mn-lt"/>
                <a:ea typeface="+mn-ea"/>
                <a:cs typeface="+mn-cs"/>
              </a:defRPr>
            </a:lvl8pPr>
            <a:lvl9pPr marL="3657600" algn="l" defTabSz="914400" rtl="0" eaLnBrk="1" latinLnBrk="0" hangingPunct="1">
              <a:defRPr sz="1800" kern="1200">
                <a:solidFill>
                  <a:srgbClr val="000000"/>
                </a:solidFill>
                <a:latin typeface="+mn-lt"/>
                <a:ea typeface="+mn-ea"/>
                <a:cs typeface="+mn-cs"/>
              </a:defRPr>
            </a:lvl9pPr>
          </a:lstStyle>
          <a:p>
            <a:r>
              <a:rPr lang="en-US" altLang="zh-CN">
                <a:latin typeface="Arial" panose="020B0604020202020204"/>
                <a:ea typeface="微软雅黑" panose="020B0503020204020204" charset="-122"/>
              </a:rPr>
              <a:t>2. 全局快门</a:t>
            </a:r>
            <a:endParaRPr lang="zh-CN" altLang="en-US"/>
          </a:p>
          <a:p>
            <a:r>
              <a:rPr lang="en-US" altLang="zh-CN">
                <a:latin typeface="Arial" panose="020B0604020202020204"/>
                <a:ea typeface="微软雅黑" panose="020B0503020204020204" charset="-122"/>
              </a:rPr>
              <a:t>这是机器视觉、工业检测和高速摄影领域的首选。</a:t>
            </a:r>
            <a:endParaRPr lang="zh-CN" altLang="en-US"/>
          </a:p>
          <a:p>
            <a:r>
              <a:rPr lang="en-US" altLang="zh-CN">
                <a:latin typeface="Arial" panose="020B0604020202020204"/>
                <a:ea typeface="微软雅黑" panose="020B0503020204020204" charset="-122"/>
              </a:rPr>
              <a:t>工作原理：</a:t>
            </a:r>
            <a:endParaRPr lang="zh-CN" altLang="en-US"/>
          </a:p>
          <a:p>
            <a:r>
              <a:rPr lang="en-US" altLang="zh-CN">
                <a:latin typeface="Arial" panose="020B0604020202020204"/>
                <a:ea typeface="微软雅黑" panose="020B0503020204020204" charset="-122"/>
              </a:rPr>
              <a:t>传感器的所有像素在同一时刻开始曝光，并在同一时刻结束曝光。</a:t>
            </a:r>
            <a:endParaRPr lang="zh-CN" altLang="en-US"/>
          </a:p>
          <a:p>
            <a:r>
              <a:rPr lang="en-US" altLang="zh-CN">
                <a:latin typeface="Arial" panose="020B0604020202020204"/>
                <a:ea typeface="微软雅黑" panose="020B0503020204020204" charset="-122"/>
              </a:rPr>
              <a:t>然后，数据被统一转移到每个像素下的遮光存储区，再逐行读出。</a:t>
            </a:r>
            <a:endParaRPr lang="zh-CN" altLang="en-US"/>
          </a:p>
          <a:p>
            <a:r>
              <a:rPr lang="en-US" altLang="zh-CN">
                <a:latin typeface="Arial" panose="020B0604020202020204"/>
                <a:ea typeface="微软雅黑" panose="020B0503020204020204" charset="-122"/>
              </a:rPr>
              <a:t>特点与影响：</a:t>
            </a:r>
            <a:endParaRPr lang="zh-CN" altLang="en-US"/>
          </a:p>
          <a:p>
            <a:r>
              <a:rPr lang="en-US" altLang="zh-CN">
                <a:latin typeface="Arial" panose="020B0604020202020204"/>
                <a:ea typeface="微软雅黑" panose="020B0503020204020204" charset="-122"/>
              </a:rPr>
              <a:t>无果冻效应： 因为所有像素捕捉的都是同一瞬间的画面，所以无论物体移动多快，图像都不会产生几何扭曲。移动的物体会被“定格”或产生均匀的运动模糊。</a:t>
            </a:r>
            <a:endParaRPr lang="zh-CN" altLang="en-US"/>
          </a:p>
          <a:p>
            <a:r>
              <a:rPr lang="en-US" altLang="zh-CN">
                <a:latin typeface="Arial" panose="020B0604020202020204"/>
                <a:ea typeface="微软雅黑" panose="020B0503020204020204" charset="-122"/>
              </a:rPr>
              <a:t>优点：</a:t>
            </a:r>
            <a:endParaRPr lang="zh-CN" altLang="en-US"/>
          </a:p>
          <a:p>
            <a:r>
              <a:rPr lang="en-US" altLang="zh-CN">
                <a:latin typeface="Arial" panose="020B0604020202020204"/>
                <a:ea typeface="微软雅黑" panose="020B0503020204020204" charset="-122"/>
              </a:rPr>
              <a:t>能准确捕捉快速运动的物体而不产生形变。</a:t>
            </a:r>
            <a:endParaRPr lang="zh-CN" altLang="en-US"/>
          </a:p>
          <a:p>
            <a:r>
              <a:rPr lang="en-US" altLang="zh-CN">
                <a:latin typeface="Arial" panose="020B0604020202020204"/>
                <a:ea typeface="微软雅黑" panose="020B0503020204020204" charset="-122"/>
              </a:rPr>
              <a:t>非常适合用于视觉测量、三维重建、高速追踪等对图像几何精度要求高的应用。</a:t>
            </a:r>
            <a:endParaRPr lang="zh-CN" altLang="en-US"/>
          </a:p>
          <a:p>
            <a:r>
              <a:rPr lang="en-US" altLang="zh-CN">
                <a:latin typeface="Arial" panose="020B0604020202020204"/>
                <a:ea typeface="微软雅黑" panose="020B0503020204020204" charset="-122"/>
              </a:rPr>
              <a:t>缺点：</a:t>
            </a:r>
            <a:endParaRPr lang="zh-CN" altLang="en-US"/>
          </a:p>
          <a:p>
            <a:r>
              <a:rPr lang="en-US" altLang="zh-CN">
                <a:latin typeface="Arial" panose="020B0604020202020204"/>
                <a:ea typeface="微软雅黑" panose="020B0503020204020204" charset="-122"/>
              </a:rPr>
              <a:t>成本更高，因为每个像素都需要集成存储单元，占用了感光面积。</a:t>
            </a:r>
            <a:endParaRPr lang="zh-CN" altLang="en-US"/>
          </a:p>
          <a:p>
            <a:r>
              <a:rPr lang="en-US" altLang="zh-CN">
                <a:latin typeface="Arial" panose="020B0604020202020204"/>
                <a:ea typeface="微软雅黑" panose="020B0503020204020204" charset="-122"/>
              </a:rPr>
              <a:t>通常噪声水平略高于同级别的卷帘快门传感器。</a:t>
            </a:r>
            <a:endParaRPr lang="zh-CN" altLang="en-US"/>
          </a:p>
          <a:p>
            <a:r>
              <a:rPr lang="en-US" altLang="zh-CN">
                <a:latin typeface="Arial" panose="020B0604020202020204"/>
                <a:ea typeface="微软雅黑" panose="020B0503020204020204" charset="-122"/>
              </a:rPr>
              <a:t>适用场景： 一切涉及高速运动或对图像几何精度要求高的工业、科研和机器人应用。</a:t>
            </a:r>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51" name=""/>
        <p:cNvGrpSpPr/>
        <p:nvPr/>
      </p:nvGrpSpPr>
      <p:grpSpPr>
        <a:xfrm>
          <a:off x="0" y="0"/>
          <a:ext cx="0" cy="0"/>
          <a:chOff x="0" y="0"/>
          <a:chExt cx="0" cy="0"/>
        </a:xfrm>
      </p:grpSpPr>
      <p:sp>
        <p:nvSpPr>
          <p:cNvPr id="1048603" name="文本框 2"/>
          <p:cNvSpPr txBox="1"/>
          <p:nvPr/>
        </p:nvSpPr>
        <p:spPr>
          <a:xfrm>
            <a:off x="936625" y="1475740"/>
            <a:ext cx="10648950" cy="3291840"/>
          </a:xfrm>
          <a:prstGeom prst="rect">
            <a:avLst/>
          </a:prstGeom>
          <a:noFill/>
        </p:spPr>
        <p:txBody>
          <a:bodyPr wrap="square" rtlCol="0" anchor="t">
            <a:spAutoFit/>
          </a:bodyPr>
          <a:lstStyle>
            <a:defPPr>
              <a:defRPr lang="zh-CN"/>
            </a:defPPr>
            <a:lvl1pPr marL="0" algn="l" defTabSz="914400" rtl="0" eaLnBrk="1" latinLnBrk="0" hangingPunct="1">
              <a:defRPr sz="1800" kern="1200">
                <a:solidFill>
                  <a:srgbClr val="000000"/>
                </a:solidFill>
                <a:latin typeface="+mn-lt"/>
                <a:ea typeface="+mn-ea"/>
                <a:cs typeface="+mn-cs"/>
              </a:defRPr>
            </a:lvl1pPr>
            <a:lvl2pPr marL="457200" algn="l" defTabSz="914400" rtl="0" eaLnBrk="1" latinLnBrk="0" hangingPunct="1">
              <a:defRPr sz="1800" kern="1200">
                <a:solidFill>
                  <a:srgbClr val="000000"/>
                </a:solidFill>
                <a:latin typeface="+mn-lt"/>
                <a:ea typeface="+mn-ea"/>
                <a:cs typeface="+mn-cs"/>
              </a:defRPr>
            </a:lvl2pPr>
            <a:lvl3pPr marL="914400" algn="l" defTabSz="914400" rtl="0" eaLnBrk="1" latinLnBrk="0" hangingPunct="1">
              <a:defRPr sz="1800" kern="1200">
                <a:solidFill>
                  <a:srgbClr val="000000"/>
                </a:solidFill>
                <a:latin typeface="+mn-lt"/>
                <a:ea typeface="+mn-ea"/>
                <a:cs typeface="+mn-cs"/>
              </a:defRPr>
            </a:lvl3pPr>
            <a:lvl4pPr marL="1371600" algn="l" defTabSz="914400" rtl="0" eaLnBrk="1" latinLnBrk="0" hangingPunct="1">
              <a:defRPr sz="1800" kern="1200">
                <a:solidFill>
                  <a:srgbClr val="000000"/>
                </a:solidFill>
                <a:latin typeface="+mn-lt"/>
                <a:ea typeface="+mn-ea"/>
                <a:cs typeface="+mn-cs"/>
              </a:defRPr>
            </a:lvl4pPr>
            <a:lvl5pPr marL="1828800" algn="l" defTabSz="914400" rtl="0" eaLnBrk="1" latinLnBrk="0" hangingPunct="1">
              <a:defRPr sz="1800" kern="1200">
                <a:solidFill>
                  <a:srgbClr val="000000"/>
                </a:solidFill>
                <a:latin typeface="+mn-lt"/>
                <a:ea typeface="+mn-ea"/>
                <a:cs typeface="+mn-cs"/>
              </a:defRPr>
            </a:lvl5pPr>
            <a:lvl6pPr marL="2286000" algn="l" defTabSz="914400" rtl="0" eaLnBrk="1" latinLnBrk="0" hangingPunct="1">
              <a:defRPr sz="1800" kern="1200">
                <a:solidFill>
                  <a:srgbClr val="000000"/>
                </a:solidFill>
                <a:latin typeface="+mn-lt"/>
                <a:ea typeface="+mn-ea"/>
                <a:cs typeface="+mn-cs"/>
              </a:defRPr>
            </a:lvl6pPr>
            <a:lvl7pPr marL="2743200" algn="l" defTabSz="914400" rtl="0" eaLnBrk="1" latinLnBrk="0" hangingPunct="1">
              <a:defRPr sz="1800" kern="1200">
                <a:solidFill>
                  <a:srgbClr val="000000"/>
                </a:solidFill>
                <a:latin typeface="+mn-lt"/>
                <a:ea typeface="+mn-ea"/>
                <a:cs typeface="+mn-cs"/>
              </a:defRPr>
            </a:lvl7pPr>
            <a:lvl8pPr marL="3200400" algn="l" defTabSz="914400" rtl="0" eaLnBrk="1" latinLnBrk="0" hangingPunct="1">
              <a:defRPr sz="1800" kern="1200">
                <a:solidFill>
                  <a:srgbClr val="000000"/>
                </a:solidFill>
                <a:latin typeface="+mn-lt"/>
                <a:ea typeface="+mn-ea"/>
                <a:cs typeface="+mn-cs"/>
              </a:defRPr>
            </a:lvl8pPr>
            <a:lvl9pPr marL="3657600" algn="l" defTabSz="914400" rtl="0" eaLnBrk="1" latinLnBrk="0" hangingPunct="1">
              <a:defRPr sz="1800" kern="1200">
                <a:solidFill>
                  <a:srgbClr val="000000"/>
                </a:solidFill>
                <a:latin typeface="+mn-lt"/>
                <a:ea typeface="+mn-ea"/>
                <a:cs typeface="+mn-cs"/>
              </a:defRPr>
            </a:lvl9pPr>
          </a:lstStyle>
          <a:p>
            <a:r>
              <a:rPr lang="zh-CN" altLang="zh-CN">
                <a:latin typeface="Arial" panose="020B0604020202020204"/>
              </a:rPr>
              <a:t>第一阶段：相机设置优化</a:t>
            </a:r>
            <a:endParaRPr lang="zh-CN" altLang="en-US"/>
          </a:p>
          <a:p>
            <a:r>
              <a:rPr lang="zh-CN" altLang="zh-CN">
                <a:latin typeface="Arial" panose="020B0604020202020204"/>
              </a:rPr>
              <a:t>增大帧率：</a:t>
            </a:r>
            <a:endParaRPr lang="zh-CN" altLang="en-US"/>
          </a:p>
          <a:p>
            <a:r>
              <a:rPr lang="zh-CN" altLang="zh-CN">
                <a:latin typeface="Arial" panose="020B0604020202020204"/>
              </a:rPr>
              <a:t>分辨率设置为2012×1518。</a:t>
            </a:r>
            <a:endParaRPr lang="zh-CN" altLang="en-US"/>
          </a:p>
          <a:p>
            <a:r>
              <a:rPr lang="zh-CN" altLang="zh-CN">
                <a:latin typeface="Arial" panose="020B0604020202020204"/>
              </a:rPr>
              <a:t>曝光时间设置为手动模式，并设定一个较低的值。曝光时间越长，运动模糊越严重，会影响定位精度。在图像亮度足够的情况下，曝光时间越短越好。</a:t>
            </a:r>
            <a:endParaRPr lang="zh-CN" altLang="en-US"/>
          </a:p>
          <a:p>
            <a:r>
              <a:rPr lang="zh-CN" altLang="zh-CN">
                <a:latin typeface="Arial" panose="020B0604020202020204"/>
              </a:rPr>
              <a:t>第二阶段：视觉处理优化（核心关键）</a:t>
            </a:r>
            <a:endParaRPr lang="zh-CN" altLang="en-US"/>
          </a:p>
          <a:p>
            <a:r>
              <a:rPr lang="zh-CN" altLang="zh-CN">
                <a:latin typeface="Arial" panose="020B0604020202020204"/>
              </a:rPr>
              <a:t>视觉处理的速度和精度直接决定了整个系统的性能。</a:t>
            </a:r>
            <a:endParaRPr lang="zh-CN" altLang="en-US"/>
          </a:p>
          <a:p>
            <a:r>
              <a:rPr lang="zh-CN" altLang="zh-CN">
                <a:latin typeface="Arial" panose="020B0604020202020204"/>
              </a:rPr>
              <a:t>使用ROI（感兴趣区域）</a:t>
            </a:r>
            <a:endParaRPr lang="zh-CN" altLang="en-US"/>
          </a:p>
          <a:p>
            <a:r>
              <a:rPr lang="zh-CN" altLang="zh-CN">
                <a:latin typeface="Arial" panose="020B0604020202020204"/>
              </a:rPr>
              <a:t> 原理： 不要在全分辨率的整张图上进行目标检测。根据上一帧目标的位置，只在它周围划定一个较小的矩形区域进行搜索。</a:t>
            </a:r>
            <a:endParaRPr lang="zh-CN" altLang="en-US"/>
          </a:p>
          <a:p>
            <a:r>
              <a:rPr lang="zh-CN" altLang="zh-CN">
                <a:latin typeface="Arial" panose="020B0604020202020204"/>
              </a:rPr>
              <a:t>效果： 处理的数据量急剧减少，处理速度可提升数十倍，从而进一步降低系统总延迟</a:t>
            </a:r>
            <a:endParaRPr lang="zh-CN" altLang="en-US"/>
          </a:p>
          <a:p>
            <a:r>
              <a:rPr lang="zh-CN" altLang="zh-CN">
                <a:latin typeface="Arial" panose="020B0604020202020204"/>
              </a:rPr>
              <a:t>实现： 如果目标跟丢了，再切换回全图搜索模式。</a:t>
            </a:r>
            <a:endParaRPr lang="zh-CN" altLang="en-US"/>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noAutofit/>
          </a:bodyPr>
          <a:p>
            <a:r>
              <a:rPr lang="zh-CN" altLang="en-US" sz="4000" b="1">
                <a:latin typeface="宋体" panose="02010600030101010101" pitchFamily="2" charset="-122"/>
                <a:ea typeface="宋体" panose="02010600030101010101" pitchFamily="2" charset="-122"/>
              </a:rPr>
              <a:t>卡尔曼滤波</a:t>
            </a:r>
            <a:endParaRPr lang="zh-CN" altLang="en-US" sz="4000" b="1">
              <a:latin typeface="宋体" panose="02010600030101010101" pitchFamily="2" charset="-122"/>
              <a:ea typeface="宋体" panose="02010600030101010101" pitchFamily="2" charset="-122"/>
            </a:endParaRPr>
          </a:p>
        </p:txBody>
      </p:sp>
      <p:sp>
        <p:nvSpPr>
          <p:cNvPr id="4" name="文本框 3"/>
          <p:cNvSpPr txBox="1"/>
          <p:nvPr/>
        </p:nvSpPr>
        <p:spPr>
          <a:xfrm>
            <a:off x="608330" y="1579880"/>
            <a:ext cx="10968990" cy="1198880"/>
          </a:xfrm>
          <a:prstGeom prst="rect">
            <a:avLst/>
          </a:prstGeom>
        </p:spPr>
        <p:txBody>
          <a:bodyPr wrap="square">
            <a:spAutoFit/>
          </a:bodyPr>
          <a:p>
            <a:pPr marL="0" indent="0"/>
            <a:r>
              <a:rPr lang="zh-CN" altLang="en-US" sz="2400" b="0" i="0">
                <a:latin typeface="宋体" panose="02010600030101010101" pitchFamily="2" charset="-122"/>
                <a:ea typeface="宋体" panose="02010600030101010101" pitchFamily="2" charset="-122"/>
              </a:rPr>
              <a:t>卡尔曼滤波是一种递归估计算法，通过融合系统预测模型与含噪声的实际测量数据，对静态或动态系统的状态（如位置、速度）进行最优估计，实现数据平滑与预测。</a:t>
            </a:r>
            <a:endParaRPr lang="zh-CN" altLang="en-US" sz="2400" b="0" i="0">
              <a:latin typeface="宋体" panose="02010600030101010101" pitchFamily="2" charset="-122"/>
              <a:ea typeface="宋体" panose="02010600030101010101" pitchFamily="2" charset="-122"/>
            </a:endParaRPr>
          </a:p>
        </p:txBody>
      </p:sp>
      <p:sp>
        <p:nvSpPr>
          <p:cNvPr id="6" name="文本框 5"/>
          <p:cNvSpPr txBox="1"/>
          <p:nvPr/>
        </p:nvSpPr>
        <p:spPr>
          <a:xfrm>
            <a:off x="608330" y="2906395"/>
            <a:ext cx="10968355" cy="1938020"/>
          </a:xfrm>
          <a:prstGeom prst="rect">
            <a:avLst/>
          </a:prstGeom>
          <a:noFill/>
        </p:spPr>
        <p:txBody>
          <a:bodyPr wrap="square" rtlCol="0" anchor="t">
            <a:spAutoFit/>
          </a:bodyPr>
          <a:p>
            <a:r>
              <a:rPr lang="zh-CN" altLang="en-US" sz="2400">
                <a:latin typeface="宋体" panose="02010600030101010101" pitchFamily="2" charset="-122"/>
                <a:ea typeface="宋体" panose="02010600030101010101" pitchFamily="2" charset="-122"/>
                <a:cs typeface="宋体" panose="02010600030101010101" pitchFamily="2" charset="-122"/>
              </a:rPr>
              <a:t>作用</a:t>
            </a:r>
            <a:endParaRPr lang="zh-CN" altLang="en-US" sz="2400">
              <a:latin typeface="宋体" panose="02010600030101010101" pitchFamily="2" charset="-122"/>
              <a:ea typeface="宋体" panose="02010600030101010101" pitchFamily="2" charset="-122"/>
              <a:cs typeface="宋体" panose="02010600030101010101" pitchFamily="2" charset="-122"/>
            </a:endParaRPr>
          </a:p>
          <a:p>
            <a:r>
              <a:rPr lang="en-US" altLang="zh-CN" sz="2400">
                <a:latin typeface="宋体" panose="02010600030101010101" pitchFamily="2" charset="-122"/>
                <a:ea typeface="宋体" panose="02010600030101010101" pitchFamily="2" charset="-122"/>
                <a:cs typeface="宋体" panose="02010600030101010101" pitchFamily="2" charset="-122"/>
              </a:rPr>
              <a:t>1</a:t>
            </a:r>
            <a:r>
              <a:rPr lang="zh-CN" altLang="en-US" sz="2400">
                <a:latin typeface="宋体" panose="02010600030101010101" pitchFamily="2" charset="-122"/>
                <a:ea typeface="宋体" panose="02010600030101010101" pitchFamily="2" charset="-122"/>
                <a:cs typeface="宋体" panose="02010600030101010101" pitchFamily="2" charset="-122"/>
              </a:rPr>
              <a:t>、对静止目标（棋盘格）的检测位置进行处理：由于相机成像噪声、环境干扰等，检测到的位置可能存在随机抖动，卡尔曼滤波会结合</a:t>
            </a:r>
            <a:r>
              <a:rPr lang="en-US" altLang="zh-CN" sz="2400">
                <a:latin typeface="宋体" panose="02010600030101010101" pitchFamily="2" charset="-122"/>
                <a:ea typeface="宋体" panose="02010600030101010101" pitchFamily="2" charset="-122"/>
                <a:cs typeface="宋体" panose="02010600030101010101" pitchFamily="2" charset="-122"/>
              </a:rPr>
              <a:t> “</a:t>
            </a:r>
            <a:r>
              <a:rPr lang="zh-CN" altLang="en-US" sz="2400">
                <a:latin typeface="宋体" panose="02010600030101010101" pitchFamily="2" charset="-122"/>
                <a:ea typeface="宋体" panose="02010600030101010101" pitchFamily="2" charset="-122"/>
                <a:cs typeface="宋体" panose="02010600030101010101" pitchFamily="2" charset="-122"/>
              </a:rPr>
              <a:t>目标静止</a:t>
            </a:r>
            <a:r>
              <a:rPr lang="en-US" altLang="zh-CN" sz="2400">
                <a:latin typeface="宋体" panose="02010600030101010101" pitchFamily="2" charset="-122"/>
                <a:ea typeface="宋体" panose="02010600030101010101" pitchFamily="2" charset="-122"/>
                <a:cs typeface="宋体" panose="02010600030101010101" pitchFamily="2" charset="-122"/>
              </a:rPr>
              <a:t>” </a:t>
            </a:r>
            <a:r>
              <a:rPr lang="zh-CN" altLang="en-US" sz="2400">
                <a:latin typeface="宋体" panose="02010600030101010101" pitchFamily="2" charset="-122"/>
                <a:ea typeface="宋体" panose="02010600030101010101" pitchFamily="2" charset="-122"/>
                <a:cs typeface="宋体" panose="02010600030101010101" pitchFamily="2" charset="-122"/>
              </a:rPr>
              <a:t>的先验模型（匀速模型退化为静止模型），过滤噪声干扰。</a:t>
            </a:r>
            <a:endParaRPr lang="zh-CN" altLang="en-US" sz="2400">
              <a:latin typeface="宋体" panose="02010600030101010101" pitchFamily="2" charset="-122"/>
              <a:ea typeface="宋体" panose="02010600030101010101" pitchFamily="2" charset="-122"/>
              <a:cs typeface="宋体" panose="02010600030101010101" pitchFamily="2" charset="-122"/>
            </a:endParaRPr>
          </a:p>
          <a:p>
            <a:r>
              <a:rPr lang="en-US" altLang="zh-CN" sz="2400">
                <a:latin typeface="宋体" panose="02010600030101010101" pitchFamily="2" charset="-122"/>
                <a:ea typeface="宋体" panose="02010600030101010101" pitchFamily="2" charset="-122"/>
                <a:cs typeface="宋体" panose="02010600030101010101" pitchFamily="2" charset="-122"/>
              </a:rPr>
              <a:t>2</a:t>
            </a:r>
            <a:r>
              <a:rPr lang="zh-CN" altLang="en-US" sz="2400">
                <a:latin typeface="宋体" panose="02010600030101010101" pitchFamily="2" charset="-122"/>
                <a:ea typeface="宋体" panose="02010600030101010101" pitchFamily="2" charset="-122"/>
                <a:cs typeface="宋体" panose="02010600030101010101" pitchFamily="2" charset="-122"/>
              </a:rPr>
              <a:t>、输出更稳定的目标位置估计，而非直接使用波动的原始检测值。</a:t>
            </a:r>
            <a:endParaRPr lang="zh-CN" altLang="en-US" sz="2400">
              <a:latin typeface="宋体" panose="02010600030101010101" pitchFamily="2" charset="-122"/>
              <a:ea typeface="宋体" panose="02010600030101010101" pitchFamily="2" charset="-122"/>
              <a:cs typeface="宋体" panose="02010600030101010101" pitchFamily="2" charset="-122"/>
            </a:endParaRPr>
          </a:p>
        </p:txBody>
      </p:sp>
      <p:sp>
        <p:nvSpPr>
          <p:cNvPr id="7" name="文本框 6"/>
          <p:cNvSpPr txBox="1"/>
          <p:nvPr/>
        </p:nvSpPr>
        <p:spPr>
          <a:xfrm>
            <a:off x="608965" y="4919980"/>
            <a:ext cx="10968355" cy="1938020"/>
          </a:xfrm>
          <a:prstGeom prst="rect">
            <a:avLst/>
          </a:prstGeom>
          <a:noFill/>
        </p:spPr>
        <p:txBody>
          <a:bodyPr wrap="square" rtlCol="0" anchor="t">
            <a:spAutoFit/>
          </a:bodyPr>
          <a:p>
            <a:r>
              <a:rPr lang="zh-CN" altLang="en-US" sz="2400">
                <a:latin typeface="宋体" panose="02010600030101010101" pitchFamily="2" charset="-122"/>
                <a:ea typeface="宋体" panose="02010600030101010101" pitchFamily="2" charset="-122"/>
              </a:rPr>
              <a:t>效果</a:t>
            </a:r>
            <a:endParaRPr lang="zh-CN" altLang="en-US" sz="2400">
              <a:latin typeface="宋体" panose="02010600030101010101" pitchFamily="2" charset="-122"/>
              <a:ea typeface="宋体" panose="02010600030101010101" pitchFamily="2" charset="-122"/>
            </a:endParaRPr>
          </a:p>
          <a:p>
            <a:r>
              <a:rPr lang="en-US" altLang="zh-CN" sz="2400">
                <a:latin typeface="宋体" panose="02010600030101010101" pitchFamily="2" charset="-122"/>
                <a:ea typeface="宋体" panose="02010600030101010101" pitchFamily="2" charset="-122"/>
              </a:rPr>
              <a:t>1</a:t>
            </a:r>
            <a:r>
              <a:rPr lang="zh-CN" altLang="en-US" sz="2400">
                <a:latin typeface="宋体" panose="02010600030101010101" pitchFamily="2" charset="-122"/>
                <a:ea typeface="宋体" panose="02010600030101010101" pitchFamily="2" charset="-122"/>
              </a:rPr>
              <a:t>、消除检测噪声导致的位置跳变，使目标中心坐标更平滑，减少舵机因虚假抖动产生的无效调整，提升控制稳定性。</a:t>
            </a:r>
            <a:endParaRPr lang="zh-CN" altLang="en-US" sz="2400">
              <a:latin typeface="宋体" panose="02010600030101010101" pitchFamily="2" charset="-122"/>
              <a:ea typeface="宋体" panose="02010600030101010101" pitchFamily="2" charset="-122"/>
            </a:endParaRPr>
          </a:p>
          <a:p>
            <a:r>
              <a:rPr lang="en-US" altLang="zh-CN" sz="2400">
                <a:latin typeface="宋体" panose="02010600030101010101" pitchFamily="2" charset="-122"/>
                <a:ea typeface="宋体" panose="02010600030101010101" pitchFamily="2" charset="-122"/>
              </a:rPr>
              <a:t>2</a:t>
            </a:r>
            <a:r>
              <a:rPr lang="zh-CN" altLang="en-US" sz="2400">
                <a:latin typeface="宋体" panose="02010600030101010101" pitchFamily="2" charset="-122"/>
                <a:ea typeface="宋体" panose="02010600030101010101" pitchFamily="2" charset="-122"/>
              </a:rPr>
              <a:t>、当目标短暂被遮挡或检测失效时，通过预测维持对静止位置的估计，避免系统因瞬时数据丢失而失控。</a:t>
            </a:r>
            <a:endParaRPr lang="zh-CN" altLang="en-US" sz="2400">
              <a:latin typeface="宋体" panose="02010600030101010101" pitchFamily="2" charset="-122"/>
              <a:ea typeface="宋体" panose="02010600030101010101" pitchFamily="2" charset="-122"/>
            </a:endParaRPr>
          </a:p>
        </p:txBody>
      </p:sp>
    </p:spTree>
    <p:custDataLst>
      <p:tags r:id="rId2"/>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zh-CN" altLang="en-US" sz="4000" b="1">
                <a:latin typeface="宋体" panose="02010600030101010101" pitchFamily="2" charset="-122"/>
                <a:ea typeface="宋体" panose="02010600030101010101" pitchFamily="2" charset="-122"/>
              </a:rPr>
              <a:t>模糊控制算法</a:t>
            </a:r>
            <a:endParaRPr lang="zh-CN" altLang="en-US" sz="4000" b="1">
              <a:latin typeface="宋体" panose="02010600030101010101" pitchFamily="2" charset="-122"/>
              <a:ea typeface="宋体" panose="02010600030101010101" pitchFamily="2" charset="-122"/>
            </a:endParaRPr>
          </a:p>
        </p:txBody>
      </p:sp>
      <p:sp>
        <p:nvSpPr>
          <p:cNvPr id="4" name="文本框 3"/>
          <p:cNvSpPr txBox="1"/>
          <p:nvPr/>
        </p:nvSpPr>
        <p:spPr>
          <a:xfrm>
            <a:off x="608330" y="1449705"/>
            <a:ext cx="10968990" cy="4829175"/>
          </a:xfrm>
          <a:prstGeom prst="rect">
            <a:avLst/>
          </a:prstGeom>
          <a:noFill/>
        </p:spPr>
        <p:txBody>
          <a:bodyPr wrap="square" rtlCol="0">
            <a:noAutofit/>
          </a:bodyPr>
          <a:p>
            <a:r>
              <a:rPr lang="zh-CN" altLang="en-US" sz="2400">
                <a:latin typeface="宋体" panose="02010600030101010101" pitchFamily="2" charset="-122"/>
                <a:ea typeface="宋体" panose="02010600030101010101" pitchFamily="2" charset="-122"/>
              </a:rPr>
              <a:t>模糊控制算法是一种基于</a:t>
            </a:r>
            <a:r>
              <a:rPr lang="zh-CN" altLang="en-US" sz="2400" b="1">
                <a:latin typeface="宋体" panose="02010600030101010101" pitchFamily="2" charset="-122"/>
                <a:ea typeface="宋体" panose="02010600030101010101" pitchFamily="2" charset="-122"/>
              </a:rPr>
              <a:t>模糊集</a:t>
            </a:r>
            <a:r>
              <a:rPr lang="zh-CN" altLang="en-US" sz="2400">
                <a:latin typeface="宋体" panose="02010600030101010101" pitchFamily="2" charset="-122"/>
                <a:ea typeface="宋体" panose="02010600030101010101" pitchFamily="2" charset="-122"/>
              </a:rPr>
              <a:t>理论、模糊语言变量和模糊逻辑推理的智能控制方法。它通过模仿人类的</a:t>
            </a:r>
            <a:r>
              <a:rPr lang="zh-CN" altLang="en-US" sz="2400" b="1">
                <a:latin typeface="宋体" panose="02010600030101010101" pitchFamily="2" charset="-122"/>
                <a:ea typeface="宋体" panose="02010600030101010101" pitchFamily="2" charset="-122"/>
              </a:rPr>
              <a:t>模糊推理和决策</a:t>
            </a:r>
            <a:r>
              <a:rPr lang="zh-CN" altLang="en-US" sz="2400">
                <a:latin typeface="宋体" panose="02010600030101010101" pitchFamily="2" charset="-122"/>
                <a:ea typeface="宋体" panose="02010600030101010101" pitchFamily="2" charset="-122"/>
              </a:rPr>
              <a:t>过程，将操作人员或专家的经验转化为</a:t>
            </a:r>
            <a:r>
              <a:rPr lang="zh-CN" altLang="en-US" sz="2400" b="1">
                <a:latin typeface="宋体" panose="02010600030101010101" pitchFamily="2" charset="-122"/>
                <a:ea typeface="宋体" panose="02010600030101010101" pitchFamily="2" charset="-122"/>
              </a:rPr>
              <a:t>模糊规则</a:t>
            </a:r>
            <a:r>
              <a:rPr lang="zh-CN" altLang="en-US" sz="2400">
                <a:latin typeface="宋体" panose="02010600030101010101" pitchFamily="2" charset="-122"/>
                <a:ea typeface="宋体" panose="02010600030101010101" pitchFamily="2" charset="-122"/>
              </a:rPr>
              <a:t>，然后对实时信号进行模糊化处理，作为模糊规则的输入，完成模糊推理，并将推理结果应用于执行器。</a:t>
            </a:r>
            <a:endParaRPr lang="zh-CN" altLang="en-US" sz="2400">
              <a:latin typeface="宋体" panose="02010600030101010101" pitchFamily="2" charset="-122"/>
              <a:ea typeface="宋体" panose="02010600030101010101" pitchFamily="2" charset="-122"/>
            </a:endParaRPr>
          </a:p>
          <a:p>
            <a:endParaRPr lang="zh-CN" altLang="en-US" sz="2400">
              <a:latin typeface="宋体" panose="02010600030101010101" pitchFamily="2" charset="-122"/>
              <a:ea typeface="宋体" panose="02010600030101010101" pitchFamily="2" charset="-122"/>
            </a:endParaRPr>
          </a:p>
          <a:p>
            <a:r>
              <a:rPr lang="zh-CN" altLang="en-US" sz="2400">
                <a:latin typeface="宋体" panose="02010600030101010101" pitchFamily="2" charset="-122"/>
                <a:ea typeface="宋体" panose="02010600030101010101" pitchFamily="2" charset="-122"/>
              </a:rPr>
              <a:t>本质：</a:t>
            </a:r>
            <a:r>
              <a:rPr lang="zh-CN" altLang="zh-CN" sz="2400">
                <a:latin typeface="宋体" panose="02010600030101010101" pitchFamily="2" charset="-122"/>
                <a:ea typeface="宋体" panose="02010600030101010101" pitchFamily="2" charset="-122"/>
                <a:cs typeface="宋体" panose="02010600030101010101" pitchFamily="2" charset="-122"/>
                <a:sym typeface="+mn-ea"/>
              </a:rPr>
              <a:t>模仿人的“经验判断”，无需精确数学模型，通过“模糊规则”实现合理控制。</a:t>
            </a:r>
            <a:endParaRPr lang="zh-CN" altLang="zh-CN" sz="2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zh-CN" sz="2400">
              <a:latin typeface="宋体" panose="02010600030101010101" pitchFamily="2" charset="-122"/>
              <a:ea typeface="宋体" panose="02010600030101010101" pitchFamily="2" charset="-122"/>
              <a:cs typeface="宋体" panose="02010600030101010101" pitchFamily="2" charset="-122"/>
              <a:sym typeface="+mn-ea"/>
            </a:endParaRPr>
          </a:p>
          <a:p>
            <a:r>
              <a:rPr lang="zh-CN" altLang="zh-CN" sz="2400">
                <a:latin typeface="宋体" panose="02010600030101010101" pitchFamily="2" charset="-122"/>
                <a:ea typeface="宋体" panose="02010600030101010101" pitchFamily="2" charset="-122"/>
                <a:cs typeface="宋体" panose="02010600030101010101" pitchFamily="2" charset="-122"/>
                <a:sym typeface="+mn-ea"/>
              </a:rPr>
              <a:t>关键概念：</a:t>
            </a:r>
            <a:r>
              <a:rPr lang="zh-CN" altLang="zh-CN" sz="2400">
                <a:solidFill>
                  <a:schemeClr val="tx1"/>
                </a:solidFill>
                <a:highlight>
                  <a:srgbClr val="FFFF00"/>
                </a:highlight>
                <a:latin typeface="宋体" panose="02010600030101010101" pitchFamily="2" charset="-122"/>
                <a:ea typeface="宋体" panose="02010600030101010101" pitchFamily="2" charset="-122"/>
                <a:cs typeface="宋体" panose="02010600030101010101" pitchFamily="2" charset="-122"/>
                <a:sym typeface="+mn-ea"/>
              </a:rPr>
              <a:t>模糊集合、隶属度、隶属度函数</a:t>
            </a:r>
            <a:r>
              <a:rPr lang="zh-CN" altLang="zh-CN" sz="2400">
                <a:latin typeface="宋体" panose="02010600030101010101" pitchFamily="2" charset="-122"/>
                <a:ea typeface="宋体" panose="02010600030101010101" pitchFamily="2" charset="-122"/>
                <a:cs typeface="宋体" panose="02010600030101010101" pitchFamily="2" charset="-122"/>
                <a:sym typeface="+mn-ea"/>
              </a:rPr>
              <a:t>、</a:t>
            </a:r>
            <a:r>
              <a:rPr lang="zh-CN" altLang="zh-CN" sz="2400">
                <a:highlight>
                  <a:srgbClr val="00FF00"/>
                </a:highlight>
                <a:latin typeface="宋体" panose="02010600030101010101" pitchFamily="2" charset="-122"/>
                <a:ea typeface="宋体" panose="02010600030101010101" pitchFamily="2" charset="-122"/>
                <a:cs typeface="宋体" panose="02010600030101010101" pitchFamily="2" charset="-122"/>
                <a:sym typeface="+mn-ea"/>
              </a:rPr>
              <a:t>模糊规则</a:t>
            </a:r>
            <a:r>
              <a:rPr lang="en-US" altLang="zh-CN" sz="2400">
                <a:highlight>
                  <a:srgbClr val="00FF00"/>
                </a:highlight>
                <a:latin typeface="宋体" panose="02010600030101010101" pitchFamily="2" charset="-122"/>
                <a:ea typeface="宋体" panose="02010600030101010101" pitchFamily="2" charset="-122"/>
                <a:cs typeface="宋体" panose="02010600030101010101" pitchFamily="2" charset="-122"/>
                <a:sym typeface="+mn-ea"/>
              </a:rPr>
              <a:t>(if-then)</a:t>
            </a:r>
            <a:r>
              <a:rPr lang="zh-CN" altLang="zh-CN" sz="2400">
                <a:highlight>
                  <a:srgbClr val="00FF00"/>
                </a:highlight>
                <a:latin typeface="宋体" panose="02010600030101010101" pitchFamily="2" charset="-122"/>
                <a:ea typeface="宋体" panose="02010600030101010101" pitchFamily="2" charset="-122"/>
                <a:cs typeface="宋体" panose="02010600030101010101" pitchFamily="2" charset="-122"/>
                <a:sym typeface="+mn-ea"/>
              </a:rPr>
              <a:t>、模糊推理</a:t>
            </a:r>
            <a:r>
              <a:rPr lang="zh-CN" altLang="zh-CN" sz="2400">
                <a:latin typeface="宋体" panose="02010600030101010101" pitchFamily="2" charset="-122"/>
                <a:ea typeface="宋体" panose="02010600030101010101" pitchFamily="2" charset="-122"/>
                <a:cs typeface="宋体" panose="02010600030101010101" pitchFamily="2" charset="-122"/>
                <a:sym typeface="+mn-ea"/>
              </a:rPr>
              <a:t>、</a:t>
            </a:r>
            <a:r>
              <a:rPr lang="zh-CN" altLang="zh-CN" sz="2400">
                <a:highlight>
                  <a:srgbClr val="00FFFF"/>
                </a:highlight>
                <a:latin typeface="宋体" panose="02010600030101010101" pitchFamily="2" charset="-122"/>
                <a:ea typeface="宋体" panose="02010600030101010101" pitchFamily="2" charset="-122"/>
                <a:cs typeface="宋体" panose="02010600030101010101" pitchFamily="2" charset="-122"/>
                <a:sym typeface="+mn-ea"/>
              </a:rPr>
              <a:t>解模糊</a:t>
            </a:r>
            <a:endParaRPr lang="zh-CN" altLang="zh-CN" sz="2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zh-CN" sz="2400">
              <a:latin typeface="宋体" panose="02010600030101010101" pitchFamily="2" charset="-122"/>
              <a:ea typeface="宋体" panose="02010600030101010101" pitchFamily="2" charset="-122"/>
              <a:cs typeface="宋体" panose="02010600030101010101" pitchFamily="2" charset="-122"/>
              <a:sym typeface="+mn-ea"/>
            </a:endParaRPr>
          </a:p>
          <a:p>
            <a:r>
              <a:rPr lang="zh-CN" altLang="zh-CN" sz="2400">
                <a:latin typeface="宋体" panose="02010600030101010101" pitchFamily="2" charset="-122"/>
                <a:ea typeface="宋体" panose="02010600030101010101" pitchFamily="2" charset="-122"/>
                <a:cs typeface="宋体" panose="02010600030101010101" pitchFamily="2" charset="-122"/>
                <a:sym typeface="+mn-ea"/>
              </a:rPr>
              <a:t>核心逻辑：</a:t>
            </a:r>
            <a:r>
              <a:rPr lang="zh-CN" altLang="zh-CN" sz="2400">
                <a:highlight>
                  <a:srgbClr val="FFFF00"/>
                </a:highlight>
                <a:latin typeface="宋体" panose="02010600030101010101" pitchFamily="2" charset="-122"/>
                <a:ea typeface="宋体" panose="02010600030101010101" pitchFamily="2" charset="-122"/>
                <a:cs typeface="宋体" panose="02010600030101010101" pitchFamily="2" charset="-122"/>
                <a:sym typeface="+mn-ea"/>
              </a:rPr>
              <a:t>精确数据→模糊标签</a:t>
            </a:r>
            <a:r>
              <a:rPr lang="zh-CN" altLang="zh-CN" sz="2400">
                <a:latin typeface="宋体" panose="02010600030101010101" pitchFamily="2" charset="-122"/>
                <a:ea typeface="宋体" panose="02010600030101010101" pitchFamily="2" charset="-122"/>
                <a:cs typeface="宋体" panose="02010600030101010101" pitchFamily="2" charset="-122"/>
                <a:sym typeface="+mn-ea"/>
              </a:rPr>
              <a:t>→</a:t>
            </a:r>
            <a:r>
              <a:rPr lang="zh-CN" altLang="zh-CN" sz="2400">
                <a:highlight>
                  <a:srgbClr val="00FF00"/>
                </a:highlight>
                <a:latin typeface="宋体" panose="02010600030101010101" pitchFamily="2" charset="-122"/>
                <a:ea typeface="宋体" panose="02010600030101010101" pitchFamily="2" charset="-122"/>
                <a:cs typeface="宋体" panose="02010600030101010101" pitchFamily="2" charset="-122"/>
                <a:sym typeface="+mn-ea"/>
              </a:rPr>
              <a:t>规则匹配</a:t>
            </a:r>
            <a:r>
              <a:rPr lang="zh-CN" altLang="zh-CN" sz="2400">
                <a:latin typeface="宋体" panose="02010600030101010101" pitchFamily="2" charset="-122"/>
                <a:ea typeface="宋体" panose="02010600030101010101" pitchFamily="2" charset="-122"/>
                <a:cs typeface="宋体" panose="02010600030101010101" pitchFamily="2" charset="-122"/>
                <a:sym typeface="+mn-ea"/>
              </a:rPr>
              <a:t>→</a:t>
            </a:r>
            <a:r>
              <a:rPr lang="zh-CN" altLang="zh-CN" sz="2400">
                <a:highlight>
                  <a:srgbClr val="00FFFF"/>
                </a:highlight>
                <a:latin typeface="宋体" panose="02010600030101010101" pitchFamily="2" charset="-122"/>
                <a:ea typeface="宋体" panose="02010600030101010101" pitchFamily="2" charset="-122"/>
                <a:cs typeface="宋体" panose="02010600030101010101" pitchFamily="2" charset="-122"/>
                <a:sym typeface="+mn-ea"/>
              </a:rPr>
              <a:t>精确动作</a:t>
            </a:r>
            <a:endParaRPr lang="zh-CN" sz="2400">
              <a:latin typeface="宋体" panose="02010600030101010101" pitchFamily="2" charset="-122"/>
              <a:ea typeface="宋体" panose="02010600030101010101" pitchFamily="2" charset="-122"/>
              <a:cs typeface="宋体" panose="02010600030101010101" pitchFamily="2" charset="-122"/>
            </a:endParaRPr>
          </a:p>
          <a:p>
            <a:endParaRPr lang="zh-CN" altLang="en-US" sz="2400">
              <a:latin typeface="宋体" panose="02010600030101010101" pitchFamily="2" charset="-122"/>
              <a:ea typeface="宋体" panose="02010600030101010101" pitchFamily="2" charset="-122"/>
              <a:cs typeface="宋体" panose="02010600030101010101" pitchFamily="2" charset="-122"/>
            </a:endParaRPr>
          </a:p>
        </p:txBody>
      </p:sp>
    </p:spTree>
    <p:custDataLst>
      <p:tags r:id="rId2"/>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zh-CN" altLang="en-US" sz="4000" b="1">
                <a:latin typeface="宋体" panose="02010600030101010101" pitchFamily="2" charset="-122"/>
                <a:ea typeface="宋体" panose="02010600030101010101" pitchFamily="2" charset="-122"/>
              </a:rPr>
              <a:t>模糊控制实现</a:t>
            </a:r>
            <a:endParaRPr lang="zh-CN" altLang="en-US" sz="4000" b="1">
              <a:latin typeface="宋体" panose="02010600030101010101" pitchFamily="2" charset="-122"/>
              <a:ea typeface="宋体" panose="02010600030101010101" pitchFamily="2" charset="-122"/>
            </a:endParaRPr>
          </a:p>
        </p:txBody>
      </p:sp>
      <p:pic>
        <p:nvPicPr>
          <p:cNvPr id="4" name="图片 3"/>
          <p:cNvPicPr>
            <a:picLocks noChangeAspect="1"/>
          </p:cNvPicPr>
          <p:nvPr/>
        </p:nvPicPr>
        <p:blipFill>
          <a:blip r:embed="rId2"/>
          <a:stretch>
            <a:fillRect/>
          </a:stretch>
        </p:blipFill>
        <p:spPr>
          <a:xfrm>
            <a:off x="608330" y="2606040"/>
            <a:ext cx="4120515" cy="3135630"/>
          </a:xfrm>
          <a:prstGeom prst="rect">
            <a:avLst/>
          </a:prstGeom>
        </p:spPr>
      </p:pic>
      <p:sp>
        <p:nvSpPr>
          <p:cNvPr id="5" name="文本框 4"/>
          <p:cNvSpPr txBox="1"/>
          <p:nvPr/>
        </p:nvSpPr>
        <p:spPr>
          <a:xfrm>
            <a:off x="608330" y="1967865"/>
            <a:ext cx="4064000" cy="460375"/>
          </a:xfrm>
          <a:prstGeom prst="rect">
            <a:avLst/>
          </a:prstGeom>
          <a:noFill/>
        </p:spPr>
        <p:txBody>
          <a:bodyPr wrap="square" rtlCol="0">
            <a:spAutoFit/>
          </a:bodyPr>
          <a:p>
            <a:r>
              <a:rPr lang="en-US" altLang="zh-CN" sz="2400">
                <a:latin typeface="宋体" panose="02010600030101010101" pitchFamily="2" charset="-122"/>
                <a:ea typeface="宋体" panose="02010600030101010101" pitchFamily="2" charset="-122"/>
              </a:rPr>
              <a:t>7</a:t>
            </a:r>
            <a:r>
              <a:rPr lang="zh-CN" altLang="en-US" sz="2400">
                <a:latin typeface="宋体" panose="02010600030101010101" pitchFamily="2" charset="-122"/>
                <a:ea typeface="宋体" panose="02010600030101010101" pitchFamily="2" charset="-122"/>
              </a:rPr>
              <a:t>个模糊集合</a:t>
            </a:r>
            <a:endParaRPr lang="zh-CN" altLang="en-US" sz="2400">
              <a:latin typeface="宋体" panose="02010600030101010101" pitchFamily="2" charset="-122"/>
              <a:ea typeface="宋体" panose="02010600030101010101" pitchFamily="2" charset="-122"/>
            </a:endParaRPr>
          </a:p>
        </p:txBody>
      </p:sp>
      <p:pic>
        <p:nvPicPr>
          <p:cNvPr id="6" name="图片 5"/>
          <p:cNvPicPr>
            <a:picLocks noChangeAspect="1"/>
          </p:cNvPicPr>
          <p:nvPr/>
        </p:nvPicPr>
        <p:blipFill>
          <a:blip r:embed="rId3"/>
          <a:stretch>
            <a:fillRect/>
          </a:stretch>
        </p:blipFill>
        <p:spPr>
          <a:xfrm>
            <a:off x="7339330" y="2428240"/>
            <a:ext cx="2597150" cy="4018280"/>
          </a:xfrm>
          <a:prstGeom prst="rect">
            <a:avLst/>
          </a:prstGeom>
        </p:spPr>
      </p:pic>
      <p:sp>
        <p:nvSpPr>
          <p:cNvPr id="7" name="文本框 6"/>
          <p:cNvSpPr txBox="1"/>
          <p:nvPr/>
        </p:nvSpPr>
        <p:spPr>
          <a:xfrm>
            <a:off x="7339330" y="1967865"/>
            <a:ext cx="4064000" cy="460375"/>
          </a:xfrm>
          <a:prstGeom prst="rect">
            <a:avLst/>
          </a:prstGeom>
          <a:noFill/>
        </p:spPr>
        <p:txBody>
          <a:bodyPr wrap="square" rtlCol="0">
            <a:spAutoFit/>
          </a:bodyPr>
          <a:p>
            <a:r>
              <a:rPr lang="en-US" altLang="zh-CN" sz="2400">
                <a:latin typeface="宋体" panose="02010600030101010101" pitchFamily="2" charset="-122"/>
                <a:ea typeface="宋体" panose="02010600030101010101" pitchFamily="2" charset="-122"/>
                <a:cs typeface="宋体" panose="02010600030101010101" pitchFamily="2" charset="-122"/>
              </a:rPr>
              <a:t>2</a:t>
            </a:r>
            <a:r>
              <a:rPr lang="zh-CN" altLang="en-US" sz="2400">
                <a:latin typeface="宋体" panose="02010600030101010101" pitchFamily="2" charset="-122"/>
                <a:ea typeface="宋体" panose="02010600030101010101" pitchFamily="2" charset="-122"/>
                <a:cs typeface="宋体" panose="02010600030101010101" pitchFamily="2" charset="-122"/>
              </a:rPr>
              <a:t>种隶属度函数（三角、梯形）</a:t>
            </a:r>
            <a:endParaRPr lang="zh-CN" altLang="en-US" sz="2400">
              <a:latin typeface="宋体" panose="02010600030101010101" pitchFamily="2" charset="-122"/>
              <a:ea typeface="宋体" panose="02010600030101010101" pitchFamily="2" charset="-122"/>
              <a:cs typeface="宋体" panose="02010600030101010101" pitchFamily="2" charset="-122"/>
            </a:endParaRPr>
          </a:p>
        </p:txBody>
      </p:sp>
      <p:sp>
        <p:nvSpPr>
          <p:cNvPr id="8" name="文本框 7"/>
          <p:cNvSpPr txBox="1"/>
          <p:nvPr/>
        </p:nvSpPr>
        <p:spPr>
          <a:xfrm>
            <a:off x="608330" y="1362710"/>
            <a:ext cx="4063365" cy="460375"/>
          </a:xfrm>
          <a:prstGeom prst="rect">
            <a:avLst/>
          </a:prstGeom>
          <a:noFill/>
        </p:spPr>
        <p:txBody>
          <a:bodyPr wrap="square" rtlCol="0">
            <a:spAutoFit/>
          </a:bodyPr>
          <a:p>
            <a:r>
              <a:rPr lang="zh-CN" altLang="en-US" sz="2400" b="1">
                <a:highlight>
                  <a:srgbClr val="FFFF00"/>
                </a:highlight>
                <a:latin typeface="宋体" panose="02010600030101010101" pitchFamily="2" charset="-122"/>
                <a:ea typeface="宋体" panose="02010600030101010101" pitchFamily="2" charset="-122"/>
              </a:rPr>
              <a:t>模糊化</a:t>
            </a:r>
            <a:r>
              <a:rPr lang="zh-CN" altLang="en-US" sz="2400" b="1">
                <a:latin typeface="宋体" panose="02010600030101010101" pitchFamily="2" charset="-122"/>
                <a:ea typeface="宋体" panose="02010600030101010101" pitchFamily="2" charset="-122"/>
              </a:rPr>
              <a:t>输入量</a:t>
            </a:r>
            <a:r>
              <a:rPr lang="en-US" altLang="zh-CN" sz="2400" b="1">
                <a:latin typeface="宋体" panose="02010600030101010101" pitchFamily="2" charset="-122"/>
                <a:ea typeface="宋体" panose="02010600030101010101" pitchFamily="2" charset="-122"/>
              </a:rPr>
              <a:t>(</a:t>
            </a:r>
            <a:r>
              <a:rPr lang="zh-CN" altLang="en-US" sz="2400" b="1">
                <a:latin typeface="宋体" panose="02010600030101010101" pitchFamily="2" charset="-122"/>
                <a:ea typeface="宋体" panose="02010600030101010101" pitchFamily="2" charset="-122"/>
              </a:rPr>
              <a:t>输入量：误差</a:t>
            </a:r>
            <a:r>
              <a:rPr lang="en-US" altLang="zh-CN" sz="2400" b="1">
                <a:latin typeface="宋体" panose="02010600030101010101" pitchFamily="2" charset="-122"/>
                <a:ea typeface="宋体" panose="02010600030101010101" pitchFamily="2" charset="-122"/>
              </a:rPr>
              <a:t>)</a:t>
            </a:r>
            <a:endParaRPr lang="en-US" altLang="zh-CN" sz="2400" b="1">
              <a:latin typeface="宋体" panose="02010600030101010101" pitchFamily="2" charset="-122"/>
              <a:ea typeface="宋体" panose="02010600030101010101" pitchFamily="2" charset="-122"/>
            </a:endParaRPr>
          </a:p>
        </p:txBody>
      </p:sp>
      <p:sp>
        <p:nvSpPr>
          <p:cNvPr id="3" name="文本框 2"/>
          <p:cNvSpPr txBox="1"/>
          <p:nvPr/>
        </p:nvSpPr>
        <p:spPr>
          <a:xfrm>
            <a:off x="5024755" y="2606040"/>
            <a:ext cx="2135505" cy="645160"/>
          </a:xfrm>
          <a:prstGeom prst="rect">
            <a:avLst/>
          </a:prstGeom>
          <a:noFill/>
        </p:spPr>
        <p:txBody>
          <a:bodyPr wrap="square" rtlCol="0">
            <a:spAutoFit/>
          </a:bodyPr>
          <a:p>
            <a:r>
              <a:rPr lang="en-US" altLang="zh-CN"/>
              <a:t>NB</a:t>
            </a:r>
            <a:r>
              <a:rPr lang="zh-CN" altLang="en-US"/>
              <a:t>即</a:t>
            </a:r>
            <a:r>
              <a:rPr lang="en-US" altLang="zh-CN"/>
              <a:t>Negative Big</a:t>
            </a:r>
            <a:endParaRPr lang="en-US" altLang="zh-CN"/>
          </a:p>
          <a:p>
            <a:r>
              <a:rPr lang="en-US" altLang="zh-CN"/>
              <a:t>PB</a:t>
            </a:r>
            <a:r>
              <a:rPr lang="zh-CN" altLang="en-US"/>
              <a:t>即</a:t>
            </a:r>
            <a:r>
              <a:rPr lang="en-US" altLang="zh-CN"/>
              <a:t>Positive Big</a:t>
            </a:r>
            <a:endParaRPr lang="zh-CN" altLang="en-US"/>
          </a:p>
        </p:txBody>
      </p:sp>
    </p:spTree>
    <p:custDataLst>
      <p:tags r:id="rId4"/>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noAutofit/>
          </a:bodyPr>
          <a:p>
            <a:r>
              <a:rPr lang="zh-CN" altLang="en-US" sz="2400">
                <a:latin typeface="宋体" panose="02010600030101010101" pitchFamily="2" charset="-122"/>
                <a:ea typeface="宋体" panose="02010600030101010101" pitchFamily="2" charset="-122"/>
              </a:rPr>
              <a:t>模糊化输入量结果：</a:t>
            </a:r>
            <a:endParaRPr lang="zh-CN" altLang="en-US" sz="2400">
              <a:latin typeface="宋体" panose="02010600030101010101" pitchFamily="2" charset="-122"/>
              <a:ea typeface="宋体" panose="02010600030101010101" pitchFamily="2" charset="-122"/>
            </a:endParaRPr>
          </a:p>
        </p:txBody>
      </p:sp>
      <p:pic>
        <p:nvPicPr>
          <p:cNvPr id="6" name="图片 5"/>
          <p:cNvPicPr>
            <a:picLocks noChangeAspect="1"/>
          </p:cNvPicPr>
          <p:nvPr/>
        </p:nvPicPr>
        <p:blipFill>
          <a:blip r:embed="rId2"/>
          <a:stretch>
            <a:fillRect/>
          </a:stretch>
        </p:blipFill>
        <p:spPr>
          <a:xfrm>
            <a:off x="608330" y="1313815"/>
            <a:ext cx="10035540" cy="5005070"/>
          </a:xfrm>
          <a:prstGeom prst="rect">
            <a:avLst/>
          </a:prstGeom>
        </p:spPr>
      </p:pic>
    </p:spTree>
    <p:custDataLst>
      <p:tags r:id="rId3"/>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zh-CN" altLang="en-US" sz="2400">
                <a:highlight>
                  <a:srgbClr val="00FF00"/>
                </a:highlight>
                <a:latin typeface="宋体" panose="02010600030101010101" pitchFamily="2" charset="-122"/>
                <a:ea typeface="宋体" panose="02010600030101010101" pitchFamily="2" charset="-122"/>
              </a:rPr>
              <a:t>模糊规则</a:t>
            </a:r>
            <a:r>
              <a:rPr lang="en-US" altLang="zh-CN" sz="2400">
                <a:highlight>
                  <a:srgbClr val="00FF00"/>
                </a:highlight>
                <a:latin typeface="宋体" panose="02010600030101010101" pitchFamily="2" charset="-122"/>
                <a:ea typeface="宋体" panose="02010600030101010101" pitchFamily="2" charset="-122"/>
              </a:rPr>
              <a:t>(if-then)</a:t>
            </a:r>
            <a:r>
              <a:rPr lang="zh-CN" altLang="en-US" sz="2400">
                <a:highlight>
                  <a:srgbClr val="00FF00"/>
                </a:highlight>
                <a:latin typeface="宋体" panose="02010600030101010101" pitchFamily="2" charset="-122"/>
                <a:ea typeface="宋体" panose="02010600030101010101" pitchFamily="2" charset="-122"/>
              </a:rPr>
              <a:t>：</a:t>
            </a:r>
            <a:endParaRPr lang="zh-CN" altLang="en-US" sz="2400">
              <a:highlight>
                <a:srgbClr val="00FF00"/>
              </a:highlight>
              <a:latin typeface="宋体" panose="02010600030101010101" pitchFamily="2" charset="-122"/>
              <a:ea typeface="宋体" panose="02010600030101010101" pitchFamily="2" charset="-122"/>
            </a:endParaRPr>
          </a:p>
        </p:txBody>
      </p:sp>
      <p:pic>
        <p:nvPicPr>
          <p:cNvPr id="4" name="图片 3"/>
          <p:cNvPicPr>
            <a:picLocks noChangeAspect="1"/>
          </p:cNvPicPr>
          <p:nvPr/>
        </p:nvPicPr>
        <p:blipFill>
          <a:blip r:embed="rId2"/>
          <a:stretch>
            <a:fillRect/>
          </a:stretch>
        </p:blipFill>
        <p:spPr>
          <a:xfrm>
            <a:off x="608330" y="1186815"/>
            <a:ext cx="4979670" cy="2178685"/>
          </a:xfrm>
          <a:prstGeom prst="rect">
            <a:avLst/>
          </a:prstGeom>
        </p:spPr>
      </p:pic>
      <p:sp>
        <p:nvSpPr>
          <p:cNvPr id="5" name="文本框 4"/>
          <p:cNvSpPr txBox="1"/>
          <p:nvPr/>
        </p:nvSpPr>
        <p:spPr>
          <a:xfrm>
            <a:off x="608965" y="3573145"/>
            <a:ext cx="10968355" cy="497205"/>
          </a:xfrm>
          <a:prstGeom prst="rect">
            <a:avLst/>
          </a:prstGeom>
          <a:noFill/>
        </p:spPr>
        <p:txBody>
          <a:bodyPr wrap="square" rtlCol="0" anchor="t">
            <a:noAutofit/>
          </a:bodyPr>
          <a:p>
            <a:r>
              <a:rPr lang="zh-CN" altLang="en-US" sz="2400">
                <a:highlight>
                  <a:srgbClr val="00FF00"/>
                </a:highlight>
                <a:latin typeface="宋体" panose="02010600030101010101" pitchFamily="2" charset="-122"/>
                <a:ea typeface="宋体" panose="02010600030101010101" pitchFamily="2" charset="-122"/>
                <a:sym typeface="+mn-ea"/>
              </a:rPr>
              <a:t>模糊推理：</a:t>
            </a:r>
            <a:endParaRPr lang="zh-CN" altLang="en-US" sz="2400">
              <a:highlight>
                <a:srgbClr val="00FF00"/>
              </a:highlight>
              <a:latin typeface="宋体" panose="02010600030101010101" pitchFamily="2" charset="-122"/>
              <a:ea typeface="宋体" panose="02010600030101010101" pitchFamily="2" charset="-122"/>
              <a:sym typeface="+mn-ea"/>
            </a:endParaRPr>
          </a:p>
        </p:txBody>
      </p:sp>
      <p:pic>
        <p:nvPicPr>
          <p:cNvPr id="6" name="图片 5"/>
          <p:cNvPicPr>
            <a:picLocks noChangeAspect="1"/>
          </p:cNvPicPr>
          <p:nvPr/>
        </p:nvPicPr>
        <p:blipFill>
          <a:blip r:embed="rId3"/>
          <a:stretch>
            <a:fillRect/>
          </a:stretch>
        </p:blipFill>
        <p:spPr>
          <a:xfrm>
            <a:off x="608965" y="4070350"/>
            <a:ext cx="4937760" cy="2308860"/>
          </a:xfrm>
          <a:prstGeom prst="rect">
            <a:avLst/>
          </a:prstGeom>
        </p:spPr>
      </p:pic>
      <p:sp>
        <p:nvSpPr>
          <p:cNvPr id="7" name="文本框 6"/>
          <p:cNvSpPr txBox="1"/>
          <p:nvPr/>
        </p:nvSpPr>
        <p:spPr>
          <a:xfrm>
            <a:off x="6136640" y="608330"/>
            <a:ext cx="4429125" cy="2684145"/>
          </a:xfrm>
          <a:prstGeom prst="rect">
            <a:avLst/>
          </a:prstGeom>
          <a:noFill/>
        </p:spPr>
        <p:txBody>
          <a:bodyPr wrap="square" rtlCol="0">
            <a:noAutofit/>
          </a:bodyPr>
          <a:p>
            <a:r>
              <a:rPr lang="zh-CN" altLang="en-US" sz="2400">
                <a:latin typeface="宋体" panose="02010600030101010101" pitchFamily="2" charset="-122"/>
                <a:ea typeface="宋体" panose="02010600030101010101" pitchFamily="2" charset="-122"/>
                <a:cs typeface="宋体" panose="02010600030101010101" pitchFamily="2" charset="-122"/>
              </a:rPr>
              <a:t>规则一：得到每一个模糊集合对应的调整量</a:t>
            </a:r>
            <a:endParaRPr lang="zh-CN" altLang="en-US" sz="2400">
              <a:latin typeface="宋体" panose="02010600030101010101" pitchFamily="2" charset="-122"/>
              <a:ea typeface="宋体" panose="02010600030101010101" pitchFamily="2" charset="-122"/>
              <a:cs typeface="宋体" panose="02010600030101010101" pitchFamily="2" charset="-122"/>
            </a:endParaRPr>
          </a:p>
          <a:p>
            <a:r>
              <a:rPr lang="en-US" altLang="zh-CN" sz="2400">
                <a:latin typeface="宋体" panose="02010600030101010101" pitchFamily="2" charset="-122"/>
                <a:ea typeface="宋体" panose="02010600030101010101" pitchFamily="2" charset="-122"/>
                <a:cs typeface="宋体" panose="02010600030101010101" pitchFamily="2" charset="-122"/>
              </a:rPr>
              <a:t>eg</a:t>
            </a:r>
            <a:r>
              <a:rPr lang="zh-CN" altLang="en-US" sz="2400">
                <a:latin typeface="宋体" panose="02010600030101010101" pitchFamily="2" charset="-122"/>
                <a:ea typeface="宋体" panose="02010600030101010101" pitchFamily="2" charset="-122"/>
                <a:cs typeface="宋体" panose="02010600030101010101" pitchFamily="2" charset="-122"/>
              </a:rPr>
              <a:t>：如果输入是</a:t>
            </a:r>
            <a:r>
              <a:rPr lang="en-US" altLang="zh-CN" sz="2400">
                <a:latin typeface="宋体" panose="02010600030101010101" pitchFamily="2" charset="-122"/>
                <a:ea typeface="宋体" panose="02010600030101010101" pitchFamily="2" charset="-122"/>
                <a:cs typeface="宋体" panose="02010600030101010101" pitchFamily="2" charset="-122"/>
              </a:rPr>
              <a:t>’NB’</a:t>
            </a:r>
            <a:r>
              <a:rPr lang="zh-CN" altLang="en-US" sz="2400">
                <a:latin typeface="宋体" panose="02010600030101010101" pitchFamily="2" charset="-122"/>
                <a:ea typeface="宋体" panose="02010600030101010101" pitchFamily="2" charset="-122"/>
                <a:cs typeface="宋体" panose="02010600030101010101" pitchFamily="2" charset="-122"/>
              </a:rPr>
              <a:t>，对应调整角度</a:t>
            </a:r>
            <a:r>
              <a:rPr lang="en-US" altLang="zh-CN" sz="2400">
                <a:latin typeface="宋体" panose="02010600030101010101" pitchFamily="2" charset="-122"/>
                <a:ea typeface="宋体" panose="02010600030101010101" pitchFamily="2" charset="-122"/>
                <a:cs typeface="宋体" panose="02010600030101010101" pitchFamily="2" charset="-122"/>
              </a:rPr>
              <a:t>-20</a:t>
            </a:r>
            <a:endParaRPr lang="en-US" altLang="zh-CN" sz="2400">
              <a:latin typeface="宋体" panose="02010600030101010101" pitchFamily="2" charset="-122"/>
              <a:ea typeface="宋体" panose="02010600030101010101" pitchFamily="2" charset="-122"/>
              <a:cs typeface="宋体" panose="02010600030101010101" pitchFamily="2" charset="-122"/>
            </a:endParaRPr>
          </a:p>
          <a:p>
            <a:r>
              <a:rPr lang="zh-CN" altLang="en-US" sz="2400">
                <a:latin typeface="宋体" panose="02010600030101010101" pitchFamily="2" charset="-122"/>
                <a:ea typeface="宋体" panose="02010600030101010101" pitchFamily="2" charset="-122"/>
                <a:sym typeface="+mn-ea"/>
              </a:rPr>
              <a:t>规则二：将每一个集合的到的隶属度对应的输出值进行</a:t>
            </a:r>
            <a:r>
              <a:rPr lang="zh-CN" altLang="en-US" sz="2400">
                <a:highlight>
                  <a:srgbClr val="C0C0C0"/>
                </a:highlight>
                <a:latin typeface="宋体" panose="02010600030101010101" pitchFamily="2" charset="-122"/>
                <a:ea typeface="宋体" panose="02010600030101010101" pitchFamily="2" charset="-122"/>
                <a:sym typeface="+mn-ea"/>
              </a:rPr>
              <a:t>加权平均</a:t>
            </a:r>
            <a:r>
              <a:rPr lang="zh-CN" altLang="en-US" sz="2400">
                <a:latin typeface="宋体" panose="02010600030101010101" pitchFamily="2" charset="-122"/>
                <a:ea typeface="宋体" panose="02010600030101010101" pitchFamily="2" charset="-122"/>
                <a:sym typeface="+mn-ea"/>
              </a:rPr>
              <a:t>得到最终调整量</a:t>
            </a:r>
            <a:endParaRPr lang="en-US" altLang="zh-CN" sz="2400">
              <a:latin typeface="宋体" panose="02010600030101010101" pitchFamily="2" charset="-122"/>
              <a:ea typeface="宋体" panose="02010600030101010101" pitchFamily="2" charset="-122"/>
              <a:cs typeface="宋体" panose="02010600030101010101" pitchFamily="2" charset="-122"/>
            </a:endParaRPr>
          </a:p>
        </p:txBody>
      </p:sp>
      <p:sp>
        <p:nvSpPr>
          <p:cNvPr id="8" name="文本框 7"/>
          <p:cNvSpPr txBox="1"/>
          <p:nvPr/>
        </p:nvSpPr>
        <p:spPr>
          <a:xfrm>
            <a:off x="6136640" y="4070350"/>
            <a:ext cx="4064000" cy="460375"/>
          </a:xfrm>
          <a:prstGeom prst="rect">
            <a:avLst/>
          </a:prstGeom>
          <a:noFill/>
        </p:spPr>
        <p:txBody>
          <a:bodyPr wrap="square" rtlCol="0">
            <a:spAutoFit/>
          </a:bodyPr>
          <a:p>
            <a:r>
              <a:rPr lang="zh-CN" altLang="en-US" sz="2400">
                <a:latin typeface="宋体" panose="02010600030101010101" pitchFamily="2" charset="-122"/>
                <a:ea typeface="宋体" panose="02010600030101010101" pitchFamily="2" charset="-122"/>
              </a:rPr>
              <a:t>得到分子分母</a:t>
            </a:r>
            <a:endParaRPr lang="en-US" altLang="zh-CN" sz="2400">
              <a:latin typeface="宋体" panose="02010600030101010101" pitchFamily="2" charset="-122"/>
              <a:ea typeface="宋体" panose="02010600030101010101" pitchFamily="2" charset="-122"/>
            </a:endParaRPr>
          </a:p>
        </p:txBody>
      </p:sp>
    </p:spTree>
    <p:custDataLst>
      <p:tags r:id="rId4"/>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zh-CN" altLang="en-US" sz="2400">
                <a:highlight>
                  <a:srgbClr val="00FFFF"/>
                </a:highlight>
                <a:latin typeface="宋体" panose="02010600030101010101" pitchFamily="2" charset="-122"/>
                <a:ea typeface="宋体" panose="02010600030101010101" pitchFamily="2" charset="-122"/>
              </a:rPr>
              <a:t>解模糊</a:t>
            </a:r>
            <a:r>
              <a:rPr lang="zh-CN" altLang="en-US" sz="2400">
                <a:latin typeface="宋体" panose="02010600030101010101" pitchFamily="2" charset="-122"/>
                <a:ea typeface="宋体" panose="02010600030101010101" pitchFamily="2" charset="-122"/>
              </a:rPr>
              <a:t>：</a:t>
            </a:r>
            <a:endParaRPr lang="zh-CN" altLang="en-US" sz="2400">
              <a:latin typeface="宋体" panose="02010600030101010101" pitchFamily="2" charset="-122"/>
              <a:ea typeface="宋体" panose="02010600030101010101" pitchFamily="2" charset="-122"/>
            </a:endParaRPr>
          </a:p>
        </p:txBody>
      </p:sp>
      <p:pic>
        <p:nvPicPr>
          <p:cNvPr id="4" name="图片 3"/>
          <p:cNvPicPr>
            <a:picLocks noChangeAspect="1"/>
          </p:cNvPicPr>
          <p:nvPr/>
        </p:nvPicPr>
        <p:blipFill>
          <a:blip r:embed="rId2"/>
          <a:stretch>
            <a:fillRect/>
          </a:stretch>
        </p:blipFill>
        <p:spPr>
          <a:xfrm>
            <a:off x="608330" y="1393190"/>
            <a:ext cx="5029200" cy="942975"/>
          </a:xfrm>
          <a:prstGeom prst="rect">
            <a:avLst/>
          </a:prstGeom>
        </p:spPr>
      </p:pic>
      <p:sp>
        <p:nvSpPr>
          <p:cNvPr id="5" name="文本框 4"/>
          <p:cNvSpPr txBox="1"/>
          <p:nvPr/>
        </p:nvSpPr>
        <p:spPr>
          <a:xfrm>
            <a:off x="6210935" y="1393190"/>
            <a:ext cx="4064000" cy="1198880"/>
          </a:xfrm>
          <a:prstGeom prst="rect">
            <a:avLst/>
          </a:prstGeom>
          <a:noFill/>
        </p:spPr>
        <p:txBody>
          <a:bodyPr wrap="square" rtlCol="0">
            <a:spAutoFit/>
          </a:bodyPr>
          <a:p>
            <a:r>
              <a:rPr lang="zh-CN" altLang="en-US" sz="2400">
                <a:latin typeface="宋体" panose="02010600030101010101" pitchFamily="2" charset="-122"/>
                <a:ea typeface="宋体" panose="02010600030101010101" pitchFamily="2" charset="-122"/>
                <a:cs typeface="宋体" panose="02010600030101010101" pitchFamily="2" charset="-122"/>
              </a:rPr>
              <a:t>进行加权平均计算，得到具体控制指令，精确动作</a:t>
            </a: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翻译为舵机能执行的指令</a:t>
            </a:r>
            <a:r>
              <a:rPr lang="en-US" altLang="zh-CN" sz="2400">
                <a:latin typeface="宋体" panose="02010600030101010101" pitchFamily="2" charset="-122"/>
                <a:ea typeface="宋体" panose="02010600030101010101" pitchFamily="2" charset="-122"/>
                <a:cs typeface="宋体" panose="02010600030101010101" pitchFamily="2" charset="-122"/>
              </a:rPr>
              <a:t>)</a:t>
            </a:r>
            <a:endParaRPr lang="en-US" altLang="zh-CN" sz="2400">
              <a:latin typeface="宋体" panose="02010600030101010101" pitchFamily="2" charset="-122"/>
              <a:ea typeface="宋体" panose="02010600030101010101" pitchFamily="2" charset="-122"/>
              <a:cs typeface="宋体" panose="02010600030101010101" pitchFamily="2" charset="-122"/>
            </a:endParaRPr>
          </a:p>
        </p:txBody>
      </p:sp>
    </p:spTree>
    <p:custDataLst>
      <p:tags r:id="rId3"/>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608330" y="361315"/>
            <a:ext cx="7588250" cy="2990850"/>
          </a:xfrm>
          <a:prstGeom prst="rect">
            <a:avLst/>
          </a:prstGeom>
        </p:spPr>
      </p:pic>
      <p:pic>
        <p:nvPicPr>
          <p:cNvPr id="5" name="图片 4"/>
          <p:cNvPicPr>
            <a:picLocks noChangeAspect="1"/>
          </p:cNvPicPr>
          <p:nvPr/>
        </p:nvPicPr>
        <p:blipFill>
          <a:blip r:embed="rId2"/>
          <a:stretch>
            <a:fillRect/>
          </a:stretch>
        </p:blipFill>
        <p:spPr>
          <a:xfrm>
            <a:off x="608330" y="3352165"/>
            <a:ext cx="6940550" cy="3276600"/>
          </a:xfrm>
          <a:prstGeom prst="rect">
            <a:avLst/>
          </a:prstGeom>
        </p:spPr>
      </p:pic>
    </p:spTree>
    <p:custDataLst>
      <p:tags r:id="rId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55" name=""/>
        <p:cNvGrpSpPr/>
        <p:nvPr/>
      </p:nvGrpSpPr>
      <p:grpSpPr/>
      <p:sp>
        <p:nvSpPr>
          <p:cNvPr id="1048613" name="标题 1"/>
          <p:cNvSpPr>
            <a:spLocks noGrp="1"/>
          </p:cNvSpPr>
          <p:nvPr>
            <p:ph type="title"/>
            <p:custDataLst>
              <p:tags r:id="rId1"/>
            </p:custDataLst>
          </p:nvPr>
        </p:nvSpPr>
        <p:spPr/>
        <p:txBody>
          <a:bodyPr>
            <a:noAutofit/>
          </a:bodyPr>
          <a:p>
            <a:r>
              <a:rPr lang="zh-CN" altLang="en-US" sz="4000" b="1">
                <a:latin typeface="宋体" panose="02010600030101010101" pitchFamily="2" charset="-122"/>
                <a:ea typeface="宋体" panose="02010600030101010101" pitchFamily="2" charset="-122"/>
              </a:rPr>
              <a:t>执行步骤</a:t>
            </a:r>
            <a:endParaRPr lang="zh-CN" altLang="en-US" sz="4000" b="1">
              <a:latin typeface="宋体" panose="02010600030101010101" pitchFamily="2" charset="-122"/>
              <a:ea typeface="宋体" panose="02010600030101010101" pitchFamily="2" charset="-122"/>
            </a:endParaRPr>
          </a:p>
        </p:txBody>
      </p:sp>
      <p:sp>
        <p:nvSpPr>
          <p:cNvPr id="1048614" name="内容占位符 2"/>
          <p:cNvSpPr>
            <a:spLocks noGrp="1"/>
          </p:cNvSpPr>
          <p:nvPr>
            <p:ph idx="1"/>
            <p:custDataLst>
              <p:tags r:id="rId2"/>
            </p:custDataLst>
          </p:nvPr>
        </p:nvSpPr>
        <p:spPr/>
        <p:txBody>
          <a:bodyPr>
            <a:noAutofit/>
          </a:bodyPr>
          <a:p>
            <a:pPr marL="0" indent="0">
              <a:buNone/>
            </a:pP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图像采集：从相机获取一帧原始图像（</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计时）</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畸变校正：如果启用，校正镜头畸变</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图像缩放：按设定比例缩小图像以加速处理</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目标检测：在缩放后的图像中检测棋盘格并计算中心（</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计时）</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UI</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绘制：在原始尺寸图像上绘制检测结果、中心点、连线等</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PID</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计算：如果目标被检测到且跟踪启用，计算舵机调整量（计时</a:t>
            </a: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=0ms</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舵机通信：通过串口发送指令给舵机控制器（计时）</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舵机物理运动：舵机实际转动到指定位置（计时</a:t>
            </a: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=1000ms</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Tree>
    <p:custDataLst>
      <p:tags r:id="rId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56" name=""/>
        <p:cNvGrpSpPr/>
        <p:nvPr/>
      </p:nvGrpSpPr>
      <p:grpSpPr/>
      <p:sp>
        <p:nvSpPr>
          <p:cNvPr id="1048615" name="标题 1"/>
          <p:cNvSpPr>
            <a:spLocks noGrp="1"/>
          </p:cNvSpPr>
          <p:nvPr>
            <p:ph type="title"/>
            <p:custDataLst>
              <p:tags r:id="rId1"/>
            </p:custDataLst>
          </p:nvPr>
        </p:nvSpPr>
        <p:spPr/>
        <p:txBody>
          <a:bodyPr/>
          <a:p>
            <a:r>
              <a:rPr lang="zh-CN" altLang="en-US" sz="4000" b="1">
                <a:latin typeface="宋体" panose="02010600030101010101" pitchFamily="2" charset="-122"/>
                <a:ea typeface="宋体" panose="02010600030101010101" pitchFamily="2" charset="-122"/>
                <a:sym typeface="+mn-ea"/>
              </a:rPr>
              <a:t>处理位置分布</a:t>
            </a:r>
            <a:endParaRPr lang="zh-CN" altLang="en-US" sz="4000" b="1">
              <a:latin typeface="宋体" panose="02010600030101010101" pitchFamily="2" charset="-122"/>
              <a:ea typeface="宋体" panose="02010600030101010101" pitchFamily="2" charset="-122"/>
              <a:sym typeface="+mn-ea"/>
            </a:endParaRPr>
          </a:p>
        </p:txBody>
      </p:sp>
      <p:sp>
        <p:nvSpPr>
          <p:cNvPr id="1048616" name="内容占位符 2"/>
          <p:cNvSpPr>
            <a:spLocks noGrp="1"/>
          </p:cNvSpPr>
          <p:nvPr>
            <p:ph idx="1"/>
            <p:custDataLst>
              <p:tags r:id="rId2"/>
            </p:custDataLst>
          </p:nvPr>
        </p:nvSpPr>
        <p:spPr>
          <a:xfrm>
            <a:off x="608330" y="1490345"/>
            <a:ext cx="4962525" cy="4759325"/>
          </a:xfrm>
        </p:spPr>
        <p:txBody>
          <a:bodyPr>
            <a:noAutofit/>
          </a:bodyPr>
          <a:p>
            <a:pPr marL="0" indent="0">
              <a:buNone/>
            </a:pP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PC</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端（代码）主要计算工作：</a:t>
            </a:r>
            <a:endPar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图像采集（海康相机或</a:t>
            </a: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USB</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相机）</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畸变校正、图像缩放</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棋盘检测、中心坐标计算</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PID</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算法计算</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生成舵机控制指令</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UI</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界面显示</a:t>
            </a: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0" indent="0">
              <a:buNone/>
            </a:pPr>
            <a:endPar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1048617" name="文本框 3"/>
          <p:cNvSpPr txBox="1"/>
          <p:nvPr/>
        </p:nvSpPr>
        <p:spPr>
          <a:xfrm>
            <a:off x="6096000" y="1313815"/>
            <a:ext cx="5481320" cy="4935220"/>
          </a:xfrm>
          <a:prstGeom prst="rect">
            <a:avLst/>
          </a:prstGeom>
          <a:noFill/>
        </p:spPr>
        <p:txBody>
          <a:bodyPr wrap="square" rtlCol="0" anchor="t">
            <a:noAutofit/>
          </a:bodyPr>
          <a:p>
            <a:pPr marL="0" indent="0">
              <a:buNone/>
            </a:pPr>
            <a:r>
              <a:rPr lang="zh-CN" altLang="en-US" sz="2400">
                <a:latin typeface="宋体" panose="02010600030101010101" pitchFamily="2" charset="-122"/>
                <a:ea typeface="宋体" panose="02010600030101010101" pitchFamily="2" charset="-122"/>
                <a:cs typeface="宋体" panose="02010600030101010101" pitchFamily="2" charset="-122"/>
                <a:sym typeface="+mn-ea"/>
              </a:rPr>
              <a:t>单片机端（</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STM32</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 - </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简单执行：</a:t>
            </a:r>
            <a:endParaRPr lang="zh-CN" altLang="en-US" sz="2400">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latin typeface="宋体" panose="02010600030101010101" pitchFamily="2" charset="-122"/>
                <a:ea typeface="宋体" panose="02010600030101010101" pitchFamily="2" charset="-122"/>
                <a:cs typeface="宋体" panose="02010600030101010101" pitchFamily="2" charset="-122"/>
                <a:sym typeface="+mn-ea"/>
              </a:rPr>
              <a:t>接收串口指令（如：</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{#000P1500T1000!#001P1500T1000!}</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a:t>
            </a:r>
            <a:endParaRPr lang="en-US" altLang="zh-CN" sz="2400">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latin typeface="宋体" panose="02010600030101010101" pitchFamily="2" charset="-122"/>
                <a:ea typeface="宋体" panose="02010600030101010101" pitchFamily="2" charset="-122"/>
                <a:cs typeface="宋体" panose="02010600030101010101" pitchFamily="2" charset="-122"/>
                <a:sym typeface="+mn-ea"/>
              </a:rPr>
              <a:t>解析并驱动舵机到指定角度</a:t>
            </a:r>
            <a:endParaRPr lang="en-US" altLang="zh-CN" sz="2400">
              <a:latin typeface="宋体" panose="02010600030101010101" pitchFamily="2" charset="-122"/>
              <a:ea typeface="宋体" panose="02010600030101010101" pitchFamily="2" charset="-122"/>
              <a:cs typeface="宋体" panose="02010600030101010101" pitchFamily="2" charset="-122"/>
            </a:endParaRPr>
          </a:p>
          <a:p>
            <a:pPr marL="0" indent="0">
              <a:buNone/>
            </a:pPr>
            <a:r>
              <a:rPr lang="zh-CN" altLang="en-US" sz="2400">
                <a:latin typeface="宋体" panose="02010600030101010101" pitchFamily="2" charset="-122"/>
                <a:ea typeface="宋体" panose="02010600030101010101" pitchFamily="2" charset="-122"/>
                <a:cs typeface="宋体" panose="02010600030101010101" pitchFamily="2" charset="-122"/>
                <a:sym typeface="+mn-ea"/>
              </a:rPr>
              <a:t>不进行任何计算或决策</a:t>
            </a:r>
            <a:endParaRPr lang="zh-CN" altLang="en-US" sz="2400">
              <a:latin typeface="宋体" panose="02010600030101010101" pitchFamily="2" charset="-122"/>
              <a:ea typeface="宋体" panose="02010600030101010101" pitchFamily="2" charset="-122"/>
              <a:cs typeface="宋体" panose="02010600030101010101" pitchFamily="2" charset="-122"/>
              <a:sym typeface="+mn-ea"/>
            </a:endParaRPr>
          </a:p>
        </p:txBody>
      </p:sp>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57" name=""/>
        <p:cNvGrpSpPr/>
        <p:nvPr/>
      </p:nvGrpSpPr>
      <p:grpSpPr/>
      <p:pic>
        <p:nvPicPr>
          <p:cNvPr id="2097156" name="内容占位符 3"/>
          <p:cNvPicPr>
            <a:picLocks noChangeAspect="1"/>
          </p:cNvPicPr>
          <p:nvPr>
            <p:ph idx="1"/>
            <p:custDataLst>
              <p:tags r:id="rId1"/>
            </p:custDataLst>
          </p:nvPr>
        </p:nvPicPr>
        <p:blipFill>
          <a:blip r:embed="rId2"/>
          <a:stretch>
            <a:fillRect/>
          </a:stretch>
        </p:blipFill>
        <p:spPr>
          <a:xfrm>
            <a:off x="567055" y="802005"/>
            <a:ext cx="10897870" cy="2322195"/>
          </a:xfrm>
          <a:prstGeom prst="rect">
            <a:avLst/>
          </a:prstGeom>
        </p:spPr>
      </p:pic>
      <p:sp>
        <p:nvSpPr>
          <p:cNvPr id="1048618" name="文本框 4"/>
          <p:cNvSpPr txBox="1"/>
          <p:nvPr/>
        </p:nvSpPr>
        <p:spPr>
          <a:xfrm>
            <a:off x="567055" y="3571875"/>
            <a:ext cx="10897235" cy="3046095"/>
          </a:xfrm>
          <a:prstGeom prst="rect">
            <a:avLst/>
          </a:prstGeom>
        </p:spPr>
        <p:txBody>
          <a:bodyPr wrap="square">
            <a:spAutoFit/>
          </a:bodyPr>
          <a:p>
            <a:pPr marL="0" indent="0"/>
            <a:r>
              <a:rPr lang="zh-CN" altLang="en-US" sz="2400" b="0" i="0">
                <a:solidFill>
                  <a:srgbClr val="0F1115"/>
                </a:solidFill>
                <a:latin typeface="宋体" panose="02010600030101010101" pitchFamily="2" charset="-122"/>
                <a:ea typeface="宋体" panose="02010600030101010101" pitchFamily="2" charset="-122"/>
              </a:rPr>
              <a:t>那目标检测还在进行，还没有检测到结果地这个过程中是不是重新采集到的图像会一直覆盖原来的图像，但是会等待目标检测结束之后再把当前最新的图像放到目标检测那个模块里进行目标检测，以及后面的步骤</a:t>
            </a:r>
            <a:endParaRPr lang="zh-CN" altLang="en-US" sz="2400" b="0" i="0">
              <a:solidFill>
                <a:srgbClr val="0F1115"/>
              </a:solidFill>
              <a:latin typeface="宋体" panose="02010600030101010101" pitchFamily="2" charset="-122"/>
              <a:ea typeface="宋体" panose="02010600030101010101" pitchFamily="2" charset="-122"/>
            </a:endParaRPr>
          </a:p>
          <a:p>
            <a:pPr marL="0" indent="0"/>
            <a:r>
              <a:rPr lang="zh-CN" altLang="en-US" sz="2400" b="0" i="0">
                <a:solidFill>
                  <a:srgbClr val="0F1115"/>
                </a:solidFill>
                <a:latin typeface="宋体" panose="02010600030101010101" pitchFamily="2" charset="-122"/>
                <a:ea typeface="宋体" panose="02010600030101010101" pitchFamily="2" charset="-122"/>
              </a:rPr>
              <a:t>图像覆盖是实时的：新帧会立即覆盖内存中的旧帧</a:t>
            </a:r>
            <a:endParaRPr lang="zh-CN" altLang="en-US" sz="2400" b="0" i="0">
              <a:solidFill>
                <a:srgbClr val="0F1115"/>
              </a:solidFill>
              <a:latin typeface="宋体" panose="02010600030101010101" pitchFamily="2" charset="-122"/>
              <a:ea typeface="宋体" panose="02010600030101010101" pitchFamily="2" charset="-122"/>
            </a:endParaRPr>
          </a:p>
          <a:p>
            <a:pPr marL="0" indent="0"/>
            <a:endParaRPr lang="en-US" altLang="zh-CN" sz="2400" b="0" i="0">
              <a:solidFill>
                <a:srgbClr val="0F1115"/>
              </a:solidFill>
              <a:latin typeface="宋体" panose="02010600030101010101" pitchFamily="2" charset="-122"/>
              <a:ea typeface="宋体" panose="02010600030101010101" pitchFamily="2" charset="-122"/>
            </a:endParaRPr>
          </a:p>
          <a:p>
            <a:pPr marL="0" indent="0"/>
            <a:r>
              <a:rPr lang="zh-CN" altLang="en-US" sz="2400" b="0" i="0">
                <a:solidFill>
                  <a:srgbClr val="0F1115"/>
                </a:solidFill>
                <a:latin typeface="宋体" panose="02010600030101010101" pitchFamily="2" charset="-122"/>
                <a:ea typeface="宋体" panose="02010600030101010101" pitchFamily="2" charset="-122"/>
              </a:rPr>
              <a:t>处理是串行的：系统会等待当前帧的目标检测完成后，才处理下一帧</a:t>
            </a:r>
            <a:endParaRPr lang="zh-CN" altLang="en-US" sz="2400" b="0" i="0">
              <a:solidFill>
                <a:srgbClr val="0F1115"/>
              </a:solidFill>
              <a:latin typeface="宋体" panose="02010600030101010101" pitchFamily="2" charset="-122"/>
              <a:ea typeface="宋体" panose="02010600030101010101" pitchFamily="2" charset="-122"/>
            </a:endParaRPr>
          </a:p>
          <a:p>
            <a:pPr marL="0" indent="0"/>
            <a:endParaRPr lang="en-US" altLang="zh-CN" sz="2400" b="0" i="0">
              <a:solidFill>
                <a:srgbClr val="0F1115"/>
              </a:solidFill>
              <a:latin typeface="宋体" panose="02010600030101010101" pitchFamily="2" charset="-122"/>
              <a:ea typeface="宋体" panose="02010600030101010101" pitchFamily="2" charset="-122"/>
            </a:endParaRPr>
          </a:p>
          <a:p>
            <a:pPr marL="0" indent="0"/>
            <a:r>
              <a:rPr lang="zh-CN" altLang="en-US" sz="2400" b="0" i="0">
                <a:solidFill>
                  <a:srgbClr val="0F1115"/>
                </a:solidFill>
                <a:latin typeface="宋体" panose="02010600030101010101" pitchFamily="2" charset="-122"/>
                <a:ea typeface="宋体" panose="02010600030101010101" pitchFamily="2" charset="-122"/>
              </a:rPr>
              <a:t>不会丢失处理：虽然图像被覆盖，但处理是完整的，不会中断</a:t>
            </a:r>
            <a:endParaRPr lang="zh-CN" altLang="en-US" sz="2400" b="0" i="0">
              <a:solidFill>
                <a:srgbClr val="0F1115"/>
              </a:solidFill>
              <a:latin typeface="宋体" panose="02010600030101010101" pitchFamily="2" charset="-122"/>
              <a:ea typeface="宋体" panose="02010600030101010101" pitchFamily="2" charset="-122"/>
            </a:endParaRPr>
          </a:p>
        </p:txBody>
      </p:sp>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p:sp>
        <p:nvSpPr>
          <p:cNvPr id="1048619" name="标题 1"/>
          <p:cNvSpPr>
            <a:spLocks noGrp="1"/>
          </p:cNvSpPr>
          <p:nvPr>
            <p:ph type="title"/>
            <p:custDataLst>
              <p:tags r:id="rId1"/>
            </p:custDataLst>
          </p:nvPr>
        </p:nvSpPr>
        <p:spPr/>
        <p:txBody>
          <a:bodyPr/>
          <a:p>
            <a:r>
              <a:rPr lang="zh-CN" altLang="en-US"/>
              <a:t>通信</a:t>
            </a:r>
            <a:r>
              <a:rPr lang="zh-CN" altLang="en-US"/>
              <a:t>方式</a:t>
            </a:r>
            <a:endParaRPr lang="zh-CN" altLang="en-US"/>
          </a:p>
        </p:txBody>
      </p:sp>
      <p:sp>
        <p:nvSpPr>
          <p:cNvPr id="1048620" name="内容占位符 2"/>
          <p:cNvSpPr>
            <a:spLocks noGrp="1"/>
          </p:cNvSpPr>
          <p:nvPr>
            <p:ph idx="1"/>
            <p:custDataLst>
              <p:tags r:id="rId2"/>
            </p:custDataLst>
          </p:nvPr>
        </p:nvSpPr>
        <p:spPr/>
        <p:txBody>
          <a:bodyPr/>
          <a:p>
            <a:pPr marL="0" indent="0">
              <a:buNone/>
            </a:pP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PC</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端（复杂计算）</a:t>
            </a: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串口指令</a:t>
            </a: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单片机（简单执行）</a:t>
            </a: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2400">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rPr>
              <a:t>舵机物理运动</a:t>
            </a:r>
            <a:endParaRPr lang="zh-CN" altLang="en-US" sz="240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9" name=""/>
        <p:cNvGrpSpPr/>
        <p:nvPr/>
      </p:nvGrpSpPr>
      <p:grpSpPr/>
      <p:sp>
        <p:nvSpPr>
          <p:cNvPr id="1048621" name="标题 1"/>
          <p:cNvSpPr>
            <a:spLocks noGrp="1"/>
          </p:cNvSpPr>
          <p:nvPr>
            <p:ph type="title"/>
            <p:custDataLst>
              <p:tags r:id="rId1"/>
            </p:custDataLst>
          </p:nvPr>
        </p:nvSpPr>
        <p:spPr/>
        <p:txBody>
          <a:bodyPr/>
          <a:p>
            <a:r>
              <a:rPr lang="zh-CN" altLang="en-US" sz="4000" b="1" dirty="0">
                <a:latin typeface="宋体" panose="02010600030101010101" pitchFamily="2" charset="-122"/>
                <a:ea typeface="宋体" panose="02010600030101010101" pitchFamily="2" charset="-122"/>
                <a:sym typeface="+mn-ea"/>
              </a:rPr>
              <a:t>相机标定</a:t>
            </a:r>
            <a:endParaRPr lang="zh-CN" altLang="en-US" sz="4000" b="1" dirty="0">
              <a:latin typeface="宋体" panose="02010600030101010101" pitchFamily="2" charset="-122"/>
              <a:ea typeface="宋体" panose="02010600030101010101" pitchFamily="2" charset="-122"/>
              <a:sym typeface="+mn-ea"/>
            </a:endParaRPr>
          </a:p>
        </p:txBody>
      </p:sp>
      <p:sp>
        <p:nvSpPr>
          <p:cNvPr id="1048622" name="内容占位符 2"/>
          <p:cNvSpPr>
            <a:spLocks noGrp="1"/>
          </p:cNvSpPr>
          <p:nvPr>
            <p:ph idx="1"/>
            <p:custDataLst>
              <p:tags r:id="rId2"/>
            </p:custDataLst>
          </p:nvPr>
        </p:nvSpPr>
        <p:spPr>
          <a:xfrm>
            <a:off x="608330" y="1490345"/>
            <a:ext cx="10968990" cy="3522980"/>
          </a:xfrm>
        </p:spPr>
        <p:txBody>
          <a:bodyPr>
            <a:noAutofit/>
          </a:bodyPr>
          <a:p>
            <a:pPr marL="0" indent="0" algn="l">
              <a:lnSpc>
                <a:spcPct val="100000"/>
              </a:lnSpc>
              <a:buNone/>
            </a:pPr>
            <a:r>
              <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核心是：建立像素坐标与真实世界坐标的映射，采用OpenCV库中的 findChessboardCorners函数核心算法：直接线性变换（DLT）。</a:t>
            </a:r>
            <a:endPar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lgn="l">
              <a:lnSpc>
                <a:spcPct val="100000"/>
              </a:lnSpc>
              <a:buNone/>
            </a:pPr>
            <a:r>
              <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原理：</a:t>
            </a:r>
            <a:endPar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lgn="l">
              <a:lnSpc>
                <a:spcPct val="100000"/>
              </a:lnSpc>
              <a:buNone/>
            </a:pPr>
            <a:r>
              <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基于小孔成像模型，每个角点对应关系可以写成一个线性方程。</a:t>
            </a:r>
            <a:endPar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lgn="l">
              <a:lnSpc>
                <a:spcPct val="100000"/>
              </a:lnSpc>
              <a:buNone/>
            </a:pPr>
            <a:r>
              <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将相机成像的矩阵方程（ Homography 单应性矩阵变换）展开。</a:t>
            </a:r>
            <a:endPar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lgn="l">
              <a:lnSpc>
                <a:spcPct val="100000"/>
              </a:lnSpc>
              <a:buNone/>
            </a:pPr>
            <a:r>
              <a:rPr lang="zh-CN" altLang="en-US" sz="2400" b="1"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作用</a:t>
            </a:r>
            <a:r>
              <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marL="0" indent="0" algn="l">
              <a:lnSpc>
                <a:spcPct val="100000"/>
              </a:lnSpc>
              <a:buNone/>
            </a:pPr>
            <a:r>
              <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rPr>
              <a:t>相机标定参数，对画面进行畸变校正，提高检测精度。</a:t>
            </a:r>
            <a:endPar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endParaRPr lang="zh-CN" altLang="en-US" sz="2400"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graphicFrame>
        <p:nvGraphicFramePr>
          <p:cNvPr id="2" name="对象 1">
            <a:hlinkClick r:id="" action="ppaction://ole?verb="/>
          </p:cNvPr>
          <p:cNvGraphicFramePr>
            <a:graphicFrameLocks noChangeAspect="1"/>
          </p:cNvGraphicFramePr>
          <p:nvPr/>
        </p:nvGraphicFramePr>
        <p:xfrm>
          <a:off x="745490" y="5013325"/>
          <a:ext cx="1021715" cy="662940"/>
        </p:xfrm>
        <a:graphic>
          <a:graphicData uri="http://schemas.openxmlformats.org/presentationml/2006/ole">
            <mc:AlternateContent xmlns:mc="http://schemas.openxmlformats.org/markup-compatibility/2006">
              <mc:Choice xmlns:v="urn:schemas-microsoft-com:vml" Requires="v">
                <p:oleObj spid="_x0000_s1025" name="" r:id="rId3" imgW="632460" imgH="410210" progId="Package">
                  <p:embed/>
                </p:oleObj>
              </mc:Choice>
              <mc:Fallback>
                <p:oleObj name="" r:id="rId3" imgW="632460" imgH="410210" progId="Package">
                  <p:embed/>
                  <p:pic>
                    <p:nvPicPr>
                      <p:cNvPr id="0" name="图片 1024"/>
                      <p:cNvPicPr/>
                      <p:nvPr/>
                    </p:nvPicPr>
                    <p:blipFill>
                      <a:blip r:embed="rId4"/>
                      <a:stretch>
                        <a:fillRect/>
                      </a:stretch>
                    </p:blipFill>
                    <p:spPr>
                      <a:xfrm>
                        <a:off x="745490" y="5013325"/>
                        <a:ext cx="1021715" cy="662940"/>
                      </a:xfrm>
                      <a:prstGeom prst="rect">
                        <a:avLst/>
                      </a:prstGeom>
                    </p:spPr>
                  </p:pic>
                </p:oleObj>
              </mc:Fallback>
            </mc:AlternateContent>
          </a:graphicData>
        </a:graphic>
      </p:graphicFrame>
    </p:spTree>
    <p:custDataLst>
      <p:tags r:id="rId5"/>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60" name=""/>
        <p:cNvGrpSpPr/>
        <p:nvPr/>
      </p:nvGrpSpPr>
      <p:grpSpPr/>
      <p:sp>
        <p:nvSpPr>
          <p:cNvPr id="1048623" name="标题 1"/>
          <p:cNvSpPr>
            <a:spLocks noGrp="1"/>
          </p:cNvSpPr>
          <p:nvPr>
            <p:ph type="title"/>
            <p:custDataLst>
              <p:tags r:id="rId1"/>
            </p:custDataLst>
          </p:nvPr>
        </p:nvSpPr>
        <p:spPr/>
        <p:txBody>
          <a:bodyPr/>
          <a:p>
            <a:r>
              <a:rPr lang="zh-CN" altLang="en-US" sz="4000" b="1">
                <a:latin typeface="宋体" panose="02010600030101010101" pitchFamily="2" charset="-122"/>
                <a:ea typeface="宋体" panose="02010600030101010101" pitchFamily="2" charset="-122"/>
              </a:rPr>
              <a:t>棋盘格中心点</a:t>
            </a:r>
            <a:endParaRPr lang="zh-CN" altLang="en-US" sz="4000" b="1">
              <a:latin typeface="宋体" panose="02010600030101010101" pitchFamily="2" charset="-122"/>
              <a:ea typeface="宋体" panose="02010600030101010101" pitchFamily="2" charset="-122"/>
            </a:endParaRPr>
          </a:p>
        </p:txBody>
      </p:sp>
      <p:sp>
        <p:nvSpPr>
          <p:cNvPr id="1048624" name="文本框 4"/>
          <p:cNvSpPr txBox="1"/>
          <p:nvPr/>
        </p:nvSpPr>
        <p:spPr>
          <a:xfrm>
            <a:off x="608330" y="1711960"/>
            <a:ext cx="10969625" cy="843915"/>
          </a:xfrm>
          <a:prstGeom prst="rect">
            <a:avLst/>
          </a:prstGeom>
          <a:noFill/>
        </p:spPr>
        <p:txBody>
          <a:bodyPr wrap="square" rtlCol="0">
            <a:noAutofit/>
          </a:bodyPr>
          <a:p>
            <a:r>
              <a:rPr lang="zh-CN" altLang="en-US" sz="2400">
                <a:latin typeface="宋体" panose="02010600030101010101" pitchFamily="2" charset="-122"/>
                <a:ea typeface="宋体" panose="02010600030101010101" pitchFamily="2" charset="-122"/>
              </a:rPr>
              <a:t>画面左上角为原点。</a:t>
            </a:r>
            <a:endParaRPr lang="zh-CN" altLang="en-US" sz="2400">
              <a:latin typeface="宋体" panose="02010600030101010101" pitchFamily="2" charset="-122"/>
              <a:ea typeface="宋体" panose="02010600030101010101" pitchFamily="2" charset="-122"/>
            </a:endParaRPr>
          </a:p>
          <a:p>
            <a:r>
              <a:rPr lang="zh-CN" altLang="en-US" sz="2400">
                <a:latin typeface="宋体" panose="02010600030101010101" pitchFamily="2" charset="-122"/>
                <a:ea typeface="宋体" panose="02010600030101010101" pitchFamily="2" charset="-122"/>
              </a:rPr>
              <a:t>求平均，找到中心点，标为红色圆点。</a:t>
            </a:r>
            <a:endParaRPr lang="zh-CN" altLang="en-US" sz="2400">
              <a:latin typeface="宋体" panose="02010600030101010101" pitchFamily="2" charset="-122"/>
              <a:ea typeface="宋体" panose="02010600030101010101" pitchFamily="2" charset="-122"/>
            </a:endParaRPr>
          </a:p>
        </p:txBody>
      </p:sp>
      <p:sp>
        <p:nvSpPr>
          <p:cNvPr id="1048625" name="标题 1"/>
          <p:cNvSpPr>
            <a:spLocks noGrp="1"/>
          </p:cNvSpPr>
          <p:nvPr>
            <p:custDataLst>
              <p:tags r:id="rId2"/>
            </p:custDataLst>
          </p:nvPr>
        </p:nvSpPr>
        <p:spPr>
          <a:xfrm>
            <a:off x="609035" y="2785180"/>
            <a:ext cx="10969200"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latin typeface="+mj-lt"/>
                <a:ea typeface="+mj-ea"/>
                <a:cs typeface="+mj-cs"/>
              </a:defRPr>
            </a:lvl1pPr>
          </a:lstStyle>
          <a:p>
            <a:r>
              <a:rPr lang="zh-CN" altLang="en-US" sz="4000">
                <a:latin typeface="宋体" panose="02010600030101010101" pitchFamily="2" charset="-122"/>
                <a:ea typeface="宋体" panose="02010600030101010101" pitchFamily="2" charset="-122"/>
              </a:rPr>
              <a:t>舵机控制模块</a:t>
            </a:r>
            <a:endParaRPr lang="zh-CN" altLang="en-US" sz="4000">
              <a:latin typeface="宋体" panose="02010600030101010101" pitchFamily="2" charset="-122"/>
              <a:ea typeface="宋体" panose="02010600030101010101" pitchFamily="2" charset="-122"/>
            </a:endParaRPr>
          </a:p>
        </p:txBody>
      </p:sp>
      <p:sp>
        <p:nvSpPr>
          <p:cNvPr id="1048626" name="标题 1"/>
          <p:cNvSpPr>
            <a:spLocks noGrp="1"/>
          </p:cNvSpPr>
          <p:nvPr>
            <p:custDataLst>
              <p:tags r:id="rId3"/>
            </p:custDataLst>
          </p:nvPr>
        </p:nvSpPr>
        <p:spPr>
          <a:xfrm>
            <a:off x="735400" y="3902780"/>
            <a:ext cx="10969200"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latin typeface="+mj-lt"/>
                <a:ea typeface="+mj-ea"/>
                <a:cs typeface="+mj-cs"/>
              </a:defRPr>
            </a:lvl1pPr>
          </a:lstStyle>
          <a:p>
            <a:r>
              <a:rPr lang="en-US" altLang="zh-CN" sz="4000">
                <a:latin typeface="宋体" panose="02010600030101010101" pitchFamily="2" charset="-122"/>
                <a:ea typeface="宋体" panose="02010600030101010101" pitchFamily="2" charset="-122"/>
              </a:rPr>
              <a:t>UI</a:t>
            </a:r>
            <a:r>
              <a:rPr lang="zh-CN" altLang="en-US" sz="4000">
                <a:latin typeface="宋体" panose="02010600030101010101" pitchFamily="2" charset="-122"/>
                <a:ea typeface="宋体" panose="02010600030101010101" pitchFamily="2" charset="-122"/>
              </a:rPr>
              <a:t>交互模块</a:t>
            </a:r>
            <a:endParaRPr lang="zh-CN" altLang="en-US" sz="4000">
              <a:latin typeface="宋体" panose="02010600030101010101" pitchFamily="2" charset="-122"/>
              <a:ea typeface="宋体" panose="02010600030101010101" pitchFamily="2" charset="-122"/>
            </a:endParaRPr>
          </a:p>
        </p:txBody>
      </p:sp>
      <p:pic>
        <p:nvPicPr>
          <p:cNvPr id="2097157" name="图片 2"/>
          <p:cNvPicPr>
            <a:picLocks noChangeAspect="1"/>
          </p:cNvPicPr>
          <p:nvPr/>
        </p:nvPicPr>
        <p:blipFill>
          <a:blip r:embed="rId4"/>
          <a:stretch>
            <a:fillRect/>
          </a:stretch>
        </p:blipFill>
        <p:spPr>
          <a:xfrm>
            <a:off x="608330" y="4791710"/>
            <a:ext cx="8572500" cy="762000"/>
          </a:xfrm>
          <a:prstGeom prst="rect">
            <a:avLst/>
          </a:prstGeom>
        </p:spPr>
      </p:pic>
    </p:spTree>
    <p:custDataLst>
      <p:tags r:id="rId5"/>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sp>
        <p:nvSpPr>
          <p:cNvPr id="1048632" name="文本框 3"/>
          <p:cNvSpPr txBox="1"/>
          <p:nvPr/>
        </p:nvSpPr>
        <p:spPr>
          <a:xfrm>
            <a:off x="878205" y="532130"/>
            <a:ext cx="10590530" cy="781685"/>
          </a:xfrm>
          <a:prstGeom prst="rect">
            <a:avLst/>
          </a:prstGeom>
          <a:noFill/>
        </p:spPr>
        <p:txBody>
          <a:bodyPr wrap="square" rtlCol="0">
            <a:noAutofit/>
          </a:bodyPr>
          <a:p>
            <a:r>
              <a:rPr lang="en-US" altLang="zh-CN" sz="4000" b="1">
                <a:latin typeface="宋体" panose="02010600030101010101" pitchFamily="2" charset="-122"/>
                <a:ea typeface="宋体" panose="02010600030101010101" pitchFamily="2" charset="-122"/>
                <a:cs typeface="宋体" panose="02010600030101010101" pitchFamily="2" charset="-122"/>
              </a:rPr>
              <a:t>PID </a:t>
            </a:r>
            <a:r>
              <a:rPr lang="zh-CN" altLang="en-US" sz="4000" b="1">
                <a:latin typeface="宋体" panose="02010600030101010101" pitchFamily="2" charset="-122"/>
                <a:ea typeface="宋体" panose="02010600030101010101" pitchFamily="2" charset="-122"/>
                <a:cs typeface="宋体" panose="02010600030101010101" pitchFamily="2" charset="-122"/>
              </a:rPr>
              <a:t>算法（闭环控制算法）</a:t>
            </a:r>
            <a:endParaRPr lang="zh-CN" altLang="en-US" sz="4000" b="1">
              <a:latin typeface="宋体" panose="02010600030101010101" pitchFamily="2" charset="-122"/>
              <a:ea typeface="宋体" panose="02010600030101010101" pitchFamily="2" charset="-122"/>
              <a:cs typeface="宋体" panose="02010600030101010101" pitchFamily="2" charset="-122"/>
            </a:endParaRPr>
          </a:p>
          <a:p>
            <a:endParaRPr lang="zh-CN" altLang="en-US" sz="2000">
              <a:latin typeface="宋体" panose="02010600030101010101" pitchFamily="2" charset="-122"/>
              <a:ea typeface="宋体" panose="02010600030101010101" pitchFamily="2" charset="-122"/>
              <a:cs typeface="宋体" panose="02010600030101010101" pitchFamily="2" charset="-122"/>
            </a:endParaRPr>
          </a:p>
          <a:p>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sp>
        <p:nvSpPr>
          <p:cNvPr id="1048633" name="文本框 6"/>
          <p:cNvSpPr txBox="1"/>
          <p:nvPr/>
        </p:nvSpPr>
        <p:spPr>
          <a:xfrm>
            <a:off x="878205" y="1450340"/>
            <a:ext cx="10589895" cy="1198880"/>
          </a:xfrm>
          <a:prstGeom prst="rect">
            <a:avLst/>
          </a:prstGeom>
          <a:noFill/>
        </p:spPr>
        <p:txBody>
          <a:bodyPr wrap="square" rtlCol="0">
            <a:spAutoFit/>
          </a:bodyPr>
          <a:p>
            <a:r>
              <a:rPr lang="zh-CN" altLang="en-US" sz="2400">
                <a:latin typeface="宋体" panose="02010600030101010101" pitchFamily="2" charset="-122"/>
                <a:ea typeface="宋体" panose="02010600030101010101" pitchFamily="2" charset="-122"/>
                <a:cs typeface="宋体" panose="02010600030101010101" pitchFamily="2" charset="-122"/>
                <a:sym typeface="+mn-ea"/>
              </a:rPr>
              <a:t>核心原理：</a:t>
            </a:r>
            <a:endParaRPr lang="zh-CN" altLang="en-US" sz="2400">
              <a:latin typeface="宋体" panose="02010600030101010101" pitchFamily="2" charset="-122"/>
              <a:ea typeface="宋体" panose="02010600030101010101" pitchFamily="2" charset="-122"/>
              <a:cs typeface="宋体" panose="02010600030101010101" pitchFamily="2" charset="-122"/>
            </a:endParaRPr>
          </a:p>
          <a:p>
            <a:r>
              <a:rPr lang="en-US" altLang="zh-CN" sz="2400">
                <a:latin typeface="宋体" panose="02010600030101010101" pitchFamily="2" charset="-122"/>
                <a:ea typeface="宋体" panose="02010600030101010101" pitchFamily="2" charset="-122"/>
                <a:cs typeface="宋体" panose="02010600030101010101" pitchFamily="2" charset="-122"/>
                <a:sym typeface="+mn-ea"/>
              </a:rPr>
              <a:t>PID </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算法通过计算</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 “</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目标值</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 </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与</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 “</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实际输出值</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 </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的偏差（</a:t>
            </a:r>
            <a:r>
              <a:rPr lang="en-US" altLang="zh-CN" sz="2400">
                <a:latin typeface="宋体" panose="02010600030101010101" pitchFamily="2" charset="-122"/>
                <a:ea typeface="宋体" panose="02010600030101010101" pitchFamily="2" charset="-122"/>
                <a:cs typeface="宋体" panose="02010600030101010101" pitchFamily="2" charset="-122"/>
                <a:sym typeface="+mn-ea"/>
              </a:rPr>
              <a:t>Error</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），再通过三个环节分别调整，最终输出控制信号。</a:t>
            </a:r>
            <a:endParaRPr lang="zh-CN" altLang="en-US" sz="2400">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1048634" name="文本框 7"/>
          <p:cNvSpPr txBox="1"/>
          <p:nvPr/>
        </p:nvSpPr>
        <p:spPr>
          <a:xfrm>
            <a:off x="877570" y="2963545"/>
            <a:ext cx="10590530" cy="1198880"/>
          </a:xfrm>
          <a:prstGeom prst="rect">
            <a:avLst/>
          </a:prstGeom>
          <a:noFill/>
        </p:spPr>
        <p:txBody>
          <a:bodyPr wrap="square" rtlCol="0">
            <a:spAutoFit/>
          </a:bodyPr>
          <a:p>
            <a:r>
              <a:rPr lang="zh-CN" altLang="en-US" sz="2400" b="1">
                <a:latin typeface="宋体" panose="02010600030101010101" pitchFamily="2" charset="-122"/>
                <a:ea typeface="宋体" panose="02010600030101010101" pitchFamily="2" charset="-122"/>
                <a:cs typeface="宋体" panose="02010600030101010101" pitchFamily="2" charset="-122"/>
                <a:sym typeface="+mn-ea"/>
              </a:rPr>
              <a:t>比例控制（</a:t>
            </a:r>
            <a:r>
              <a:rPr lang="en-US" altLang="zh-CN" sz="2400" b="1">
                <a:latin typeface="宋体" panose="02010600030101010101" pitchFamily="2" charset="-122"/>
                <a:ea typeface="宋体" panose="02010600030101010101" pitchFamily="2" charset="-122"/>
                <a:cs typeface="宋体" panose="02010600030101010101" pitchFamily="2" charset="-122"/>
                <a:sym typeface="+mn-ea"/>
              </a:rPr>
              <a:t>P</a:t>
            </a:r>
            <a:r>
              <a:rPr lang="zh-CN" altLang="en-US" sz="2400" b="1">
                <a:latin typeface="宋体" panose="02010600030101010101" pitchFamily="2" charset="-122"/>
                <a:ea typeface="宋体" panose="02010600030101010101" pitchFamily="2" charset="-122"/>
                <a:cs typeface="宋体" panose="02010600030101010101" pitchFamily="2" charset="-122"/>
                <a:sym typeface="+mn-ea"/>
              </a:rPr>
              <a:t>）</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：根据</a:t>
            </a:r>
            <a:r>
              <a:rPr lang="zh-CN" altLang="en-US" sz="2400" b="1">
                <a:latin typeface="宋体" panose="02010600030101010101" pitchFamily="2" charset="-122"/>
                <a:ea typeface="宋体" panose="02010600030101010101" pitchFamily="2" charset="-122"/>
                <a:cs typeface="宋体" panose="02010600030101010101" pitchFamily="2" charset="-122"/>
                <a:sym typeface="+mn-ea"/>
              </a:rPr>
              <a:t>偏差的大小</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直接输出控制量，偏差越大，控制力度越强。</a:t>
            </a:r>
            <a:endParaRPr lang="zh-CN" altLang="en-US" sz="2400">
              <a:latin typeface="宋体" panose="02010600030101010101" pitchFamily="2" charset="-122"/>
              <a:ea typeface="宋体" panose="02010600030101010101" pitchFamily="2" charset="-122"/>
              <a:cs typeface="宋体" panose="02010600030101010101" pitchFamily="2" charset="-122"/>
            </a:endParaRPr>
          </a:p>
          <a:p>
            <a:r>
              <a:rPr lang="zh-CN" altLang="en-US" sz="2400">
                <a:latin typeface="宋体" panose="02010600030101010101" pitchFamily="2" charset="-122"/>
                <a:ea typeface="宋体" panose="02010600030101010101" pitchFamily="2" charset="-122"/>
                <a:cs typeface="宋体" panose="02010600030101010101" pitchFamily="2" charset="-122"/>
                <a:sym typeface="+mn-ea"/>
              </a:rPr>
              <a:t>作用：快速响应偏差，是控制的核心基础。</a:t>
            </a:r>
            <a:endParaRPr lang="zh-CN" altLang="en-US" sz="2400">
              <a:latin typeface="宋体" panose="02010600030101010101" pitchFamily="2" charset="-122"/>
              <a:ea typeface="宋体" panose="02010600030101010101" pitchFamily="2" charset="-122"/>
              <a:cs typeface="宋体" panose="02010600030101010101" pitchFamily="2" charset="-122"/>
            </a:endParaRPr>
          </a:p>
          <a:p>
            <a:r>
              <a:rPr lang="zh-CN" altLang="en-US" sz="2400">
                <a:latin typeface="宋体" panose="02010600030101010101" pitchFamily="2" charset="-122"/>
                <a:ea typeface="宋体" panose="02010600030101010101" pitchFamily="2" charset="-122"/>
                <a:cs typeface="宋体" panose="02010600030101010101" pitchFamily="2" charset="-122"/>
                <a:sym typeface="+mn-ea"/>
              </a:rPr>
              <a:t>问题：单独使用会存在</a:t>
            </a:r>
            <a:r>
              <a:rPr lang="zh-CN" altLang="en-US" sz="2400" b="1">
                <a:latin typeface="宋体" panose="02010600030101010101" pitchFamily="2" charset="-122"/>
                <a:ea typeface="宋体" panose="02010600030101010101" pitchFamily="2" charset="-122"/>
                <a:cs typeface="宋体" panose="02010600030101010101" pitchFamily="2" charset="-122"/>
                <a:sym typeface="+mn-ea"/>
              </a:rPr>
              <a:t>稳态误差</a:t>
            </a:r>
            <a:r>
              <a:rPr lang="zh-CN" altLang="en-US" sz="2400">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2400">
              <a:latin typeface="宋体" panose="02010600030101010101" pitchFamily="2" charset="-122"/>
              <a:ea typeface="宋体" panose="02010600030101010101" pitchFamily="2" charset="-122"/>
              <a:cs typeface="宋体" panose="02010600030101010101" pitchFamily="2" charset="-122"/>
              <a:sym typeface="+mn-ea"/>
            </a:endParaRPr>
          </a:p>
        </p:txBody>
      </p:sp>
      <p:pic>
        <p:nvPicPr>
          <p:cNvPr id="2097158" name="图片 1"/>
          <p:cNvPicPr>
            <a:picLocks noChangeAspect="1"/>
          </p:cNvPicPr>
          <p:nvPr/>
        </p:nvPicPr>
        <p:blipFill>
          <a:blip r:embed="rId1"/>
          <a:stretch>
            <a:fillRect/>
          </a:stretch>
        </p:blipFill>
        <p:spPr>
          <a:xfrm>
            <a:off x="7285355" y="5547360"/>
            <a:ext cx="4674235" cy="897890"/>
          </a:xfrm>
          <a:prstGeom prst="rect">
            <a:avLst/>
          </a:prstGeom>
        </p:spPr>
      </p:pic>
      <p:pic>
        <p:nvPicPr>
          <p:cNvPr id="2097159" name="图片 2"/>
          <p:cNvPicPr>
            <a:picLocks noChangeAspect="1"/>
          </p:cNvPicPr>
          <p:nvPr/>
        </p:nvPicPr>
        <p:blipFill>
          <a:blip r:embed="rId2"/>
          <a:stretch>
            <a:fillRect/>
          </a:stretch>
        </p:blipFill>
        <p:spPr>
          <a:xfrm>
            <a:off x="7285355" y="4281805"/>
            <a:ext cx="3605530" cy="1057275"/>
          </a:xfrm>
          <a:prstGeom prst="rect">
            <a:avLst/>
          </a:prstGeom>
        </p:spPr>
      </p:pic>
      <p:pic>
        <p:nvPicPr>
          <p:cNvPr id="2097160" name="图片 5"/>
          <p:cNvPicPr>
            <a:picLocks noChangeAspect="1"/>
          </p:cNvPicPr>
          <p:nvPr/>
        </p:nvPicPr>
        <p:blipFill>
          <a:blip r:embed="rId3"/>
          <a:stretch>
            <a:fillRect/>
          </a:stretch>
        </p:blipFill>
        <p:spPr>
          <a:xfrm>
            <a:off x="970915" y="4281805"/>
            <a:ext cx="5671185" cy="1891665"/>
          </a:xfrm>
          <a:prstGeom prst="rect">
            <a:avLst/>
          </a:prstGeom>
        </p:spPr>
      </p:pic>
    </p:spTree>
    <p:custDataLst>
      <p:tags r:id="rId4"/>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4.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6.xml><?xml version="1.0" encoding="utf-8"?>
<p:tagLst xmlns:p="http://schemas.openxmlformats.org/presentationml/2006/main">
  <p:tag name="KSO_WM_BEAUTIFY_FLAG" val="#wm#"/>
  <p:tag name="KSO_WM_TEMPLATE_CATEGORY" val="custom"/>
  <p:tag name="KSO_WM_TEMPLATE_INDEX" val="2020508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9.xml><?xml version="1.0" encoding="utf-8"?>
<p:tagLst xmlns:p="http://schemas.openxmlformats.org/presentationml/2006/main">
  <p:tag name="KSO_WM_BEAUTIFY_FLAG" val="#wm#"/>
  <p:tag name="KSO_WM_TEMPLATE_CATEGORY" val="custom"/>
  <p:tag name="KSO_WM_TEMPLATE_INDEX" val="2020508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2.xml><?xml version="1.0" encoding="utf-8"?>
<p:tagLst xmlns:p="http://schemas.openxmlformats.org/presentationml/2006/main">
  <p:tag name="KSO_WM_BEAUTIFY_FLAG" val="#wm#"/>
  <p:tag name="KSO_WM_TEMPLATE_CATEGORY" val="custom"/>
  <p:tag name="KSO_WM_TEMPLATE_INDEX" val="20205081"/>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4.xml><?xml version="1.0" encoding="utf-8"?>
<p:tagLst xmlns:p="http://schemas.openxmlformats.org/presentationml/2006/main">
  <p:tag name="KSO_WM_BEAUTIFY_FLAG" val="#wm#"/>
  <p:tag name="KSO_WM_TEMPLATE_CATEGORY" val="custom"/>
  <p:tag name="KSO_WM_TEMPLATE_INDEX" val="20205081"/>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7.xml><?xml version="1.0" encoding="utf-8"?>
<p:tagLst xmlns:p="http://schemas.openxmlformats.org/presentationml/2006/main">
  <p:tag name="KSO_WM_BEAUTIFY_FLAG" val="#wm#"/>
  <p:tag name="KSO_WM_TEMPLATE_CATEGORY" val="custom"/>
  <p:tag name="KSO_WM_TEMPLATE_INDEX" val="20205081"/>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BEAUTIFY_FLAG" val="#wm#"/>
  <p:tag name="KSO_WM_TEMPLATE_CATEGORY" val="custom"/>
  <p:tag name="KSO_WM_TEMPLATE_INDEX" val="20205081"/>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4.xml><?xml version="1.0" encoding="utf-8"?>
<p:tagLst xmlns:p="http://schemas.openxmlformats.org/presentationml/2006/main">
  <p:tag name="KSO_WM_BEAUTIFY_FLAG" val="#wm#"/>
  <p:tag name="KSO_WM_TEMPLATE_CATEGORY" val="custom"/>
  <p:tag name="KSO_WM_TEMPLATE_INDEX" val="20205081"/>
</p:tagLst>
</file>

<file path=ppt/tags/tag14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6.xml><?xml version="1.0" encoding="utf-8"?>
<p:tagLst xmlns:p="http://schemas.openxmlformats.org/presentationml/2006/main">
  <p:tag name="KSO_WM_BEAUTIFY_FLAG" val="#wm#"/>
  <p:tag name="KSO_WM_TEMPLATE_CATEGORY" val="custom"/>
  <p:tag name="KSO_WM_TEMPLATE_INDEX" val="20205081"/>
</p:tagLst>
</file>

<file path=ppt/tags/tag147.xml><?xml version="1.0" encoding="utf-8"?>
<p:tagLst xmlns:p="http://schemas.openxmlformats.org/presentationml/2006/main">
  <p:tag name="KSO_WM_BEAUTIFY_FLAG" val="#wm#"/>
  <p:tag name="KSO_WM_TEMPLATE_CATEGORY" val="custom"/>
  <p:tag name="KSO_WM_TEMPLATE_INDEX" val="20205081"/>
</p:tagLst>
</file>

<file path=ppt/tags/tag148.xml><?xml version="1.0" encoding="utf-8"?>
<p:tagLst xmlns:p="http://schemas.openxmlformats.org/presentationml/2006/main">
  <p:tag name="KSO_WM_BEAUTIFY_FLAG" val="#wm#"/>
  <p:tag name="KSO_WM_TEMPLATE_CATEGORY" val="custom"/>
  <p:tag name="KSO_WM_TEMPLATE_INDEX" val="20205081"/>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BEAUTIFY_FLAG" val="#wm#"/>
  <p:tag name="KSO_WM_TEMPLATE_CATEGORY" val="custom"/>
  <p:tag name="KSO_WM_TEMPLATE_INDEX" val="20205081"/>
</p:tagLst>
</file>

<file path=ppt/tags/tag151.xml><?xml version="1.0" encoding="utf-8"?>
<p:tagLst xmlns:p="http://schemas.openxmlformats.org/presentationml/2006/main">
  <p:tag name="KSO_WM_BEAUTIFY_FLAG" val="#wm#"/>
  <p:tag name="KSO_WM_TEMPLATE_CATEGORY" val="custom"/>
  <p:tag name="KSO_WM_TEMPLATE_INDEX" val="20205081"/>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3.xml><?xml version="1.0" encoding="utf-8"?>
<p:tagLst xmlns:p="http://schemas.openxmlformats.org/presentationml/2006/main">
  <p:tag name="KSO_WM_DIAGRAM_VIRTUALLY_FRAME" val="{&quot;height&quot;:63.95,&quot;left&quot;:47.9,&quot;top&quot;:178.65,&quot;width&quot;:863.75}"/>
</p:tagLst>
</file>

<file path=ppt/tags/tag154.xml><?xml version="1.0" encoding="utf-8"?>
<p:tagLst xmlns:p="http://schemas.openxmlformats.org/presentationml/2006/main">
  <p:tag name="KSO_WM_BEAUTIFY_FLAG" val="#wm#"/>
  <p:tag name="KSO_WM_TEMPLATE_CATEGORY" val="custom"/>
  <p:tag name="KSO_WM_TEMPLATE_INDEX" val="20205081"/>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6.xml><?xml version="1.0" encoding="utf-8"?>
<p:tagLst xmlns:p="http://schemas.openxmlformats.org/presentationml/2006/main">
  <p:tag name="KSO_WM_BEAUTIFY_FLAG" val="#wm#"/>
  <p:tag name="KSO_WM_TEMPLATE_CATEGORY" val="custom"/>
  <p:tag name="KSO_WM_TEMPLATE_INDEX" val="20205081"/>
</p:tagLst>
</file>

<file path=ppt/tags/tag15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5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BEAUTIFY_FLAG" val="#wm#"/>
  <p:tag name="KSO_WM_TEMPLATE_CATEGORY" val="custom"/>
  <p:tag name="KSO_WM_TEMPLATE_INDEX" val="20205081"/>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2.xml><?xml version="1.0" encoding="utf-8"?>
<p:tagLst xmlns:p="http://schemas.openxmlformats.org/presentationml/2006/main">
  <p:tag name="KSO_WM_BEAUTIFY_FLAG" val="#wm#"/>
  <p:tag name="KSO_WM_TEMPLATE_CATEGORY" val="custom"/>
  <p:tag name="KSO_WM_TEMPLATE_INDEX" val="20205081"/>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4.xml><?xml version="1.0" encoding="utf-8"?>
<p:tagLst xmlns:p="http://schemas.openxmlformats.org/presentationml/2006/main">
  <p:tag name="KSO_WM_BEAUTIFY_FLAG" val="#wm#"/>
  <p:tag name="KSO_WM_TEMPLATE_CATEGORY" val="custom"/>
  <p:tag name="KSO_WM_TEMPLATE_INDEX" val="20205081"/>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6.xml><?xml version="1.0" encoding="utf-8"?>
<p:tagLst xmlns:p="http://schemas.openxmlformats.org/presentationml/2006/main">
  <p:tag name="KSO_WM_BEAUTIFY_FLAG" val="#wm#"/>
  <p:tag name="KSO_WM_TEMPLATE_CATEGORY" val="custom"/>
  <p:tag name="KSO_WM_TEMPLATE_INDEX" val="20205081"/>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8.xml><?xml version="1.0" encoding="utf-8"?>
<p:tagLst xmlns:p="http://schemas.openxmlformats.org/presentationml/2006/main">
  <p:tag name="KSO_WM_BEAUTIFY_FLAG" val="#wm#"/>
  <p:tag name="KSO_WM_TEMPLATE_CATEGORY" val="custom"/>
  <p:tag name="KSO_WM_TEMPLATE_INDEX" val="20205081"/>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BEAUTIFY_FLAG" val="#wm#"/>
  <p:tag name="KSO_WM_TEMPLATE_CATEGORY" val="custom"/>
  <p:tag name="KSO_WM_TEMPLATE_INDEX" val="20205081"/>
</p:tagLst>
</file>

<file path=ppt/tags/tag171.xml><?xml version="1.0" encoding="utf-8"?>
<p:tagLst xmlns:p="http://schemas.openxmlformats.org/presentationml/2006/main">
  <p:tag name="KSO_WM_BEAUTIFY_FLAG" val="#wm#"/>
  <p:tag name="KSO_WM_TEMPLATE_CATEGORY" val="custom"/>
  <p:tag name="KSO_WM_TEMPLATE_INDEX" val="2020508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4068</Words>
  <Application>WPS 演示</Application>
  <PresentationFormat/>
  <Paragraphs>231</Paragraphs>
  <Slides>28</Slides>
  <Notes>0</Notes>
  <HiddenSlides>0</HiddenSlides>
  <MMClips>0</MMClips>
  <ScaleCrop>false</ScaleCrop>
  <HeadingPairs>
    <vt:vector size="8" baseType="variant">
      <vt:variant>
        <vt:lpstr>已用的字体</vt:lpstr>
      </vt:variant>
      <vt:variant>
        <vt:i4>7</vt:i4>
      </vt:variant>
      <vt:variant>
        <vt:lpstr>主题</vt:lpstr>
      </vt:variant>
      <vt:variant>
        <vt:i4>2</vt:i4>
      </vt:variant>
      <vt:variant>
        <vt:lpstr>嵌入 OLE 服务器</vt:lpstr>
      </vt:variant>
      <vt:variant>
        <vt:i4>1</vt:i4>
      </vt:variant>
      <vt:variant>
        <vt:lpstr>幻灯片标题</vt:lpstr>
      </vt:variant>
      <vt:variant>
        <vt:i4>28</vt:i4>
      </vt:variant>
    </vt:vector>
  </HeadingPairs>
  <TitlesOfParts>
    <vt:vector size="38" baseType="lpstr">
      <vt:lpstr>Arial</vt:lpstr>
      <vt:lpstr>宋体</vt:lpstr>
      <vt:lpstr>Wingdings</vt:lpstr>
      <vt:lpstr>Wingdings</vt:lpstr>
      <vt:lpstr>微软雅黑</vt:lpstr>
      <vt:lpstr>Arial Unicode MS</vt:lpstr>
      <vt:lpstr>Arial</vt:lpstr>
      <vt:lpstr>WPS</vt:lpstr>
      <vt:lpstr>1_Office 主题​​</vt:lpstr>
      <vt:lpstr>Package</vt:lpstr>
      <vt:lpstr>PowerPoint 演示文稿</vt:lpstr>
      <vt:lpstr>PowerPoint 演示文稿</vt:lpstr>
      <vt:lpstr>执行步骤</vt:lpstr>
      <vt:lpstr>处理位置分布</vt:lpstr>
      <vt:lpstr>PowerPoint 演示文稿</vt:lpstr>
      <vt:lpstr>通信方式</vt:lpstr>
      <vt:lpstr>相机标定</vt:lpstr>
      <vt:lpstr>棋盘格中心点</vt:lpstr>
      <vt:lpstr>PowerPoint 演示文稿</vt:lpstr>
      <vt:lpstr>PowerPoint 演示文稿</vt:lpstr>
      <vt:lpstr>PowerPoint 演示文稿</vt:lpstr>
      <vt:lpstr>PowerPoint 演示文稿</vt:lpstr>
      <vt:lpstr>PID手动整定</vt:lpstr>
      <vt:lpstr>PowerPoint 演示文稿</vt:lpstr>
      <vt:lpstr>死区控制</vt:lpstr>
      <vt:lpstr>当前情况</vt:lpstr>
      <vt:lpstr>PowerPoint 演示文稿</vt:lpstr>
      <vt:lpstr>PowerPoint 演示文稿</vt:lpstr>
      <vt:lpstr>PowerPoint 演示文稿</vt:lpstr>
      <vt:lpstr>PowerPoint 演示文稿</vt:lpstr>
      <vt:lpstr>PowerPoint 演示文稿</vt:lpstr>
      <vt:lpstr>卡尔曼滤波</vt:lpstr>
      <vt:lpstr>模糊控制算法</vt:lpstr>
      <vt:lpstr>模糊控制实现</vt:lpstr>
      <vt:lpstr>模糊化输入量结果：</vt:lpstr>
      <vt:lpstr>模糊规则(if-then)：</vt:lpstr>
      <vt:lpstr>解模糊：</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PGT-AN00</dc:creator>
  <cp:lastModifiedBy>WPS_1694312682</cp:lastModifiedBy>
  <cp:revision>6</cp:revision>
  <dcterms:created xsi:type="dcterms:W3CDTF">2025-12-09T08:57:00Z</dcterms:created>
  <dcterms:modified xsi:type="dcterms:W3CDTF">2025-12-29T08:48:06Z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2052-12.1.0.24034</vt:lpwstr>
  </property>
  <property fmtid="{D5CDD505-2E9C-101B-9397-08002B2CF9AE}" pid="3" name="ICV">
    <vt:lpwstr>8ABE9121F2F14AC093AF8B45EB8FF7CB_12</vt:lpwstr>
  </property>
</Properties>
</file>